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77" r:id="rId15"/>
    <p:sldId id="270" r:id="rId16"/>
    <p:sldId id="278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E6E3A03-51EE-46A8-919E-9D3978D89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113752"/>
            <a:ext cx="8791575" cy="720441"/>
          </a:xfrm>
        </p:spPr>
        <p:txBody>
          <a:bodyPr>
            <a:normAutofit/>
          </a:bodyPr>
          <a:lstStyle/>
          <a:p>
            <a:pPr algn="ctr"/>
            <a:r>
              <a:rPr lang="ru-RU" sz="4000" dirty="0"/>
              <a:t>система за управление на хотел</a:t>
            </a:r>
            <a:endParaRPr lang="en-US" sz="4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EF213EC-7BE7-4C34-83CD-B9A13B6C2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2" y="3789079"/>
            <a:ext cx="8791575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bg-BG" dirty="0">
                <a:solidFill>
                  <a:schemeClr val="tx1"/>
                </a:solidFill>
              </a:rPr>
              <a:t>Изготвил: Дилян </a:t>
            </a:r>
            <a:r>
              <a:rPr lang="bg-BG" dirty="0" err="1">
                <a:solidFill>
                  <a:schemeClr val="tx1"/>
                </a:solidFill>
              </a:rPr>
              <a:t>драгомиров</a:t>
            </a:r>
            <a:r>
              <a:rPr lang="bg-BG" dirty="0">
                <a:solidFill>
                  <a:schemeClr val="tx1"/>
                </a:solidFill>
              </a:rPr>
              <a:t> </a:t>
            </a:r>
            <a:r>
              <a:rPr lang="bg-BG" dirty="0" err="1">
                <a:solidFill>
                  <a:schemeClr val="tx1"/>
                </a:solidFill>
              </a:rPr>
              <a:t>иванов</a:t>
            </a:r>
            <a:endParaRPr lang="bg-BG" dirty="0">
              <a:solidFill>
                <a:schemeClr val="tx1"/>
              </a:solidFill>
            </a:endParaRPr>
          </a:p>
          <a:p>
            <a:pPr algn="r"/>
            <a:r>
              <a:rPr lang="bg-BG" dirty="0">
                <a:solidFill>
                  <a:schemeClr val="tx1"/>
                </a:solidFill>
              </a:rPr>
              <a:t>Ръководител: ас. Инж. Павлина </a:t>
            </a:r>
            <a:r>
              <a:rPr lang="bg-BG" dirty="0" err="1">
                <a:solidFill>
                  <a:schemeClr val="tx1"/>
                </a:solidFill>
              </a:rPr>
              <a:t>линова</a:t>
            </a:r>
            <a:endParaRPr lang="bg-BG" dirty="0">
              <a:solidFill>
                <a:schemeClr val="tx1"/>
              </a:solidFill>
            </a:endParaRPr>
          </a:p>
          <a:p>
            <a:pPr algn="r"/>
            <a:r>
              <a:rPr lang="bg-BG" dirty="0">
                <a:solidFill>
                  <a:schemeClr val="tx1"/>
                </a:solidFill>
              </a:rPr>
              <a:t>Специалност: Софтуерни и Интернет Технологии</a:t>
            </a:r>
          </a:p>
          <a:p>
            <a:pPr algn="r"/>
            <a:r>
              <a:rPr lang="bg-BG" dirty="0">
                <a:solidFill>
                  <a:schemeClr val="tx1"/>
                </a:solidFill>
              </a:rPr>
              <a:t>ФН: 17621639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55EF9007-986C-46E0-9E86-6BFD2566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89" y="541620"/>
            <a:ext cx="1259033" cy="1259033"/>
          </a:xfrm>
          <a:prstGeom prst="rect">
            <a:avLst/>
          </a:prstGeom>
        </p:spPr>
      </p:pic>
      <p:sp>
        <p:nvSpPr>
          <p:cNvPr id="10" name="Заглавие 1">
            <a:extLst>
              <a:ext uri="{FF2B5EF4-FFF2-40B4-BE49-F238E27FC236}">
                <a16:creationId xmlns:a16="http://schemas.microsoft.com/office/drawing/2014/main" id="{A1360A4B-B246-4E8E-888E-7FB23267AF38}"/>
              </a:ext>
            </a:extLst>
          </p:cNvPr>
          <p:cNvSpPr txBox="1">
            <a:spLocks/>
          </p:cNvSpPr>
          <p:nvPr/>
        </p:nvSpPr>
        <p:spPr>
          <a:xfrm>
            <a:off x="1876422" y="929115"/>
            <a:ext cx="8791575" cy="484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bg-BG" dirty="0"/>
              <a:t>Дипломна работа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17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6C2DE5F-E109-4CA8-ABC8-528DC8B3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47" y="230591"/>
            <a:ext cx="9905998" cy="697664"/>
          </a:xfrm>
        </p:spPr>
        <p:txBody>
          <a:bodyPr/>
          <a:lstStyle/>
          <a:p>
            <a:pPr algn="ctr"/>
            <a:r>
              <a:rPr lang="bg-BG" dirty="0"/>
              <a:t>Проектиране и дизайн</a:t>
            </a:r>
            <a:endParaRPr lang="en-US" dirty="0"/>
          </a:p>
        </p:txBody>
      </p:sp>
      <p:pic>
        <p:nvPicPr>
          <p:cNvPr id="19" name="Контейнер за съдържание 18">
            <a:extLst>
              <a:ext uri="{FF2B5EF4-FFF2-40B4-BE49-F238E27FC236}">
                <a16:creationId xmlns:a16="http://schemas.microsoft.com/office/drawing/2014/main" id="{DB37EDBC-9C93-4674-8A3D-68A78C8C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79" y="1183150"/>
            <a:ext cx="5011533" cy="4491699"/>
          </a:xfrm>
        </p:spPr>
      </p:pic>
    </p:spTree>
    <p:extLst>
      <p:ext uri="{BB962C8B-B14F-4D97-AF65-F5344CB8AC3E}">
        <p14:creationId xmlns:p14="http://schemas.microsoft.com/office/powerpoint/2010/main" val="41144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E497BE-8A89-4534-A0CB-3811FAD5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4444"/>
            <a:ext cx="9905998" cy="656100"/>
          </a:xfrm>
        </p:spPr>
        <p:txBody>
          <a:bodyPr/>
          <a:lstStyle/>
          <a:p>
            <a:pPr algn="ctr"/>
            <a:r>
              <a:rPr lang="bg-BG" dirty="0"/>
              <a:t>Проектиране и дизайн</a:t>
            </a:r>
            <a:endParaRPr lang="en-US" dirty="0"/>
          </a:p>
        </p:txBody>
      </p:sp>
      <p:pic>
        <p:nvPicPr>
          <p:cNvPr id="7" name="Контейнер за съдържание 6">
            <a:extLst>
              <a:ext uri="{FF2B5EF4-FFF2-40B4-BE49-F238E27FC236}">
                <a16:creationId xmlns:a16="http://schemas.microsoft.com/office/drawing/2014/main" id="{0BB065BC-6CBF-4E70-BECC-6464321BC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6036" y="1409297"/>
            <a:ext cx="6594764" cy="4466487"/>
          </a:xfrm>
        </p:spPr>
      </p:pic>
    </p:spTree>
    <p:extLst>
      <p:ext uri="{BB962C8B-B14F-4D97-AF65-F5344CB8AC3E}">
        <p14:creationId xmlns:p14="http://schemas.microsoft.com/office/powerpoint/2010/main" val="353300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B21FB4-FBC3-4DC7-87CF-8071D668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8127"/>
            <a:ext cx="9905998" cy="669955"/>
          </a:xfrm>
        </p:spPr>
        <p:txBody>
          <a:bodyPr/>
          <a:lstStyle/>
          <a:p>
            <a:pPr algn="ctr"/>
            <a:r>
              <a:rPr lang="bg-BG" dirty="0"/>
              <a:t>Начално меню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323C028B-17BC-42F4-A140-6EEA18290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635" y="2485015"/>
            <a:ext cx="4494784" cy="3314903"/>
          </a:xfr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4F87D22-5EAD-471A-A3AD-9E5346DAC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485015"/>
            <a:ext cx="5362629" cy="33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4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090A2C0-9682-4F23-A526-80D2F020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958" y="216737"/>
            <a:ext cx="9905998" cy="711518"/>
          </a:xfrm>
        </p:spPr>
        <p:txBody>
          <a:bodyPr/>
          <a:lstStyle/>
          <a:p>
            <a:pPr algn="ctr"/>
            <a:r>
              <a:rPr lang="bg-BG" dirty="0"/>
              <a:t>Персонални задачи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F039317-23DF-487E-B115-664C2A5D8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564" y="1360271"/>
            <a:ext cx="8190871" cy="4137457"/>
          </a:xfrm>
        </p:spPr>
      </p:pic>
    </p:spTree>
    <p:extLst>
      <p:ext uri="{BB962C8B-B14F-4D97-AF65-F5344CB8AC3E}">
        <p14:creationId xmlns:p14="http://schemas.microsoft.com/office/powerpoint/2010/main" val="134236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815652-B92A-4EA7-856A-1825E15D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2882"/>
            <a:ext cx="9905998" cy="1113300"/>
          </a:xfrm>
        </p:spPr>
        <p:txBody>
          <a:bodyPr/>
          <a:lstStyle/>
          <a:p>
            <a:pPr algn="ctr"/>
            <a:r>
              <a:rPr lang="bg-BG" dirty="0"/>
              <a:t>Проверка на завършените от служителите задачи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58385C6-E5BD-4335-80AF-A6FAB8DF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536" y="1723015"/>
            <a:ext cx="8138928" cy="4151312"/>
          </a:xfrm>
        </p:spPr>
      </p:pic>
    </p:spTree>
    <p:extLst>
      <p:ext uri="{BB962C8B-B14F-4D97-AF65-F5344CB8AC3E}">
        <p14:creationId xmlns:p14="http://schemas.microsoft.com/office/powerpoint/2010/main" val="300329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9AA2858-6445-4592-8868-226C1679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9027"/>
            <a:ext cx="9905998" cy="83620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bg-BG" dirty="0"/>
              <a:t>Създаване на тип стаи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06E67C9A-F878-453D-BF3A-93FCE49EF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779" y="1787236"/>
            <a:ext cx="8016442" cy="4096730"/>
          </a:xfrm>
        </p:spPr>
      </p:pic>
    </p:spTree>
    <p:extLst>
      <p:ext uri="{BB962C8B-B14F-4D97-AF65-F5344CB8AC3E}">
        <p14:creationId xmlns:p14="http://schemas.microsoft.com/office/powerpoint/2010/main" val="10969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5979F0D-946C-42B8-801A-5C307857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8122"/>
            <a:ext cx="9905998" cy="780791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bg-BG" dirty="0"/>
              <a:t>Създаване на</a:t>
            </a:r>
            <a:r>
              <a:rPr lang="en-US" dirty="0"/>
              <a:t> </a:t>
            </a:r>
            <a:r>
              <a:rPr lang="bg-BG" dirty="0"/>
              <a:t>индивидуални стаи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4256E37F-4930-4B54-AADA-69F88504C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411" y="1702632"/>
            <a:ext cx="8419177" cy="4301323"/>
          </a:xfrm>
        </p:spPr>
      </p:pic>
    </p:spTree>
    <p:extLst>
      <p:ext uri="{BB962C8B-B14F-4D97-AF65-F5344CB8AC3E}">
        <p14:creationId xmlns:p14="http://schemas.microsoft.com/office/powerpoint/2010/main" val="97419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368BA75-FE32-490E-88BD-29FA90D11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75172"/>
            <a:ext cx="9905998" cy="891627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bg-BG" dirty="0"/>
              <a:t>Създаване на услуги</a:t>
            </a:r>
            <a:endParaRPr lang="en-US" dirty="0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E4B4E88C-432F-471C-AE43-70830E7C1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946" y="1691957"/>
            <a:ext cx="9121630" cy="3147973"/>
          </a:xfrm>
        </p:spPr>
      </p:pic>
    </p:spTree>
    <p:extLst>
      <p:ext uri="{BB962C8B-B14F-4D97-AF65-F5344CB8AC3E}">
        <p14:creationId xmlns:p14="http://schemas.microsoft.com/office/powerpoint/2010/main" val="93061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8EB2B2-5B1A-419F-B078-1DEF8677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8299"/>
            <a:ext cx="9905998" cy="669955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bg-BG" dirty="0"/>
              <a:t>Създаване на гости</a:t>
            </a:r>
            <a:endParaRPr lang="en-US" dirty="0"/>
          </a:p>
        </p:txBody>
      </p:sp>
      <p:pic>
        <p:nvPicPr>
          <p:cNvPr id="9" name="Контейнер за съдържание 8">
            <a:extLst>
              <a:ext uri="{FF2B5EF4-FFF2-40B4-BE49-F238E27FC236}">
                <a16:creationId xmlns:a16="http://schemas.microsoft.com/office/drawing/2014/main" id="{9588DA55-4D2C-4B6D-8E3D-45B70E6C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916" y="1274618"/>
            <a:ext cx="8872167" cy="4585855"/>
          </a:xfrm>
        </p:spPr>
      </p:pic>
    </p:spTree>
    <p:extLst>
      <p:ext uri="{BB962C8B-B14F-4D97-AF65-F5344CB8AC3E}">
        <p14:creationId xmlns:p14="http://schemas.microsoft.com/office/powerpoint/2010/main" val="342488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96273AA-7099-449E-8126-356BFEA9E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522" y="2541774"/>
            <a:ext cx="9905998" cy="1478570"/>
          </a:xfrm>
        </p:spPr>
        <p:txBody>
          <a:bodyPr/>
          <a:lstStyle/>
          <a:p>
            <a:pPr algn="ctr"/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Благодаря за вниманието!</a:t>
            </a:r>
            <a:br>
              <a:rPr lang="ru-RU" dirty="0"/>
            </a:b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EEDE139-0272-4289-9DD0-D706D389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9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1B02B2E-E1E5-43E3-A9D6-98BBDC47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мотивация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8196EB1-FDF7-4497-B55E-4C1932EC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Актуалност</a:t>
            </a:r>
          </a:p>
          <a:p>
            <a:r>
              <a:rPr lang="bg-BG" dirty="0"/>
              <a:t>Нужда от лесен за работа софтуер</a:t>
            </a:r>
          </a:p>
        </p:txBody>
      </p:sp>
    </p:spTree>
    <p:extLst>
      <p:ext uri="{BB962C8B-B14F-4D97-AF65-F5344CB8AC3E}">
        <p14:creationId xmlns:p14="http://schemas.microsoft.com/office/powerpoint/2010/main" val="789097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A88886D-A3EA-418A-8D9C-F20022C2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latin typeface="Arial" panose="020B0604020202020204" pitchFamily="34" charset="0"/>
                <a:cs typeface="Arial" panose="020B0604020202020204" pitchFamily="34" charset="0"/>
              </a:rPr>
              <a:t>Въпроси от рецензента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807D8C3-0C85-42B1-B6B6-5B44FBF00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96835"/>
            <a:ext cx="9905999" cy="3394365"/>
          </a:xfrm>
        </p:spPr>
        <p:txBody>
          <a:bodyPr/>
          <a:lstStyle/>
          <a:p>
            <a:r>
              <a:rPr lang="ru-RU" dirty="0" err="1"/>
              <a:t>Защитени</a:t>
            </a:r>
            <a:r>
              <a:rPr lang="ru-RU" dirty="0"/>
              <a:t> ли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данните</a:t>
            </a:r>
            <a:r>
              <a:rPr lang="ru-RU" dirty="0"/>
              <a:t> на </a:t>
            </a:r>
            <a:r>
              <a:rPr lang="ru-RU" dirty="0" err="1"/>
              <a:t>потребителите</a:t>
            </a:r>
            <a:r>
              <a:rPr lang="ru-RU" dirty="0"/>
              <a:t> ?</a:t>
            </a:r>
            <a:endParaRPr lang="en-US" dirty="0"/>
          </a:p>
          <a:p>
            <a:r>
              <a:rPr lang="ru-RU" dirty="0"/>
              <a:t>С </a:t>
            </a:r>
            <a:r>
              <a:rPr lang="ru-RU" dirty="0" err="1"/>
              <a:t>какво</a:t>
            </a:r>
            <a:r>
              <a:rPr lang="ru-RU" dirty="0"/>
              <a:t> </a:t>
            </a:r>
            <a:r>
              <a:rPr lang="ru-RU" dirty="0" err="1"/>
              <a:t>Вашето</a:t>
            </a:r>
            <a:r>
              <a:rPr lang="ru-RU" dirty="0"/>
              <a:t> приложение е </a:t>
            </a:r>
            <a:r>
              <a:rPr lang="ru-RU" dirty="0" err="1"/>
              <a:t>по-различно</a:t>
            </a:r>
            <a:r>
              <a:rPr lang="ru-RU" dirty="0"/>
              <a:t> от </a:t>
            </a:r>
            <a:r>
              <a:rPr lang="ru-RU" dirty="0" err="1"/>
              <a:t>разгледаните</a:t>
            </a:r>
            <a:r>
              <a:rPr lang="ru-RU" dirty="0"/>
              <a:t> в </a:t>
            </a:r>
            <a:r>
              <a:rPr lang="ru-RU" dirty="0" err="1"/>
              <a:t>дипломната</a:t>
            </a:r>
            <a:r>
              <a:rPr lang="ru-RU" dirty="0"/>
              <a:t> работа приложения?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9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69F2685-2C42-4D85-AE7F-E63E2CFA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Цел на разработката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53DE3B8-BA2F-438B-A8B6-86CC9E4F7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Софтуер с интуитивен интерфейс</a:t>
            </a:r>
          </a:p>
          <a:p>
            <a:r>
              <a:rPr lang="bg-BG" dirty="0"/>
              <a:t>Наблюдение на процесите на служителите</a:t>
            </a:r>
          </a:p>
          <a:p>
            <a:endParaRPr lang="bg-BG" dirty="0"/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F247DD1-6851-4FB9-976C-C9A07B4B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Разгледани съществуващи решения</a:t>
            </a:r>
            <a:endParaRPr lang="en-US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57798D6F-CD79-4447-A859-CE3339A49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545" y="3163958"/>
            <a:ext cx="3884754" cy="1916879"/>
          </a:xfr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991BD62D-3C22-4ADE-86B6-08474EB4B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382" y="4294084"/>
            <a:ext cx="3884754" cy="194539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B5DA7FF5-9C5C-4677-A126-D907F3F3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26" y="2350220"/>
            <a:ext cx="3890311" cy="1916879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E833FD0-491E-49D3-9837-ACDEF65E4502}"/>
              </a:ext>
            </a:extLst>
          </p:cNvPr>
          <p:cNvSpPr txBox="1"/>
          <p:nvPr/>
        </p:nvSpPr>
        <p:spPr>
          <a:xfrm>
            <a:off x="3463637" y="19124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 Cloud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392D5DD-F373-46ED-9F61-2F94DB69EDFF}"/>
              </a:ext>
            </a:extLst>
          </p:cNvPr>
          <p:cNvSpPr txBox="1"/>
          <p:nvPr/>
        </p:nvSpPr>
        <p:spPr>
          <a:xfrm>
            <a:off x="6436453" y="2726160"/>
            <a:ext cx="93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Maestro</a:t>
            </a: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E41768A3-933C-402D-B973-CD83F1C874E7}"/>
              </a:ext>
            </a:extLst>
          </p:cNvPr>
          <p:cNvSpPr txBox="1"/>
          <p:nvPr/>
        </p:nvSpPr>
        <p:spPr>
          <a:xfrm>
            <a:off x="9601200" y="38638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RDPWin</a:t>
            </a:r>
            <a:endParaRPr lang="en-US" dirty="0"/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EA65E7A6-1674-44CA-B3A0-3034F7E71383}"/>
              </a:ext>
            </a:extLst>
          </p:cNvPr>
          <p:cNvSpPr txBox="1"/>
          <p:nvPr/>
        </p:nvSpPr>
        <p:spPr>
          <a:xfrm>
            <a:off x="8685354" y="1795806"/>
            <a:ext cx="23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Предимства: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bg-BG" dirty="0"/>
              <a:t> облачно базирани</a:t>
            </a:r>
            <a:endParaRPr lang="en-US" dirty="0"/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C307EB42-687C-485B-91BE-0962E8BDA38B}"/>
              </a:ext>
            </a:extLst>
          </p:cNvPr>
          <p:cNvSpPr txBox="1"/>
          <p:nvPr/>
        </p:nvSpPr>
        <p:spPr>
          <a:xfrm>
            <a:off x="944926" y="5333969"/>
            <a:ext cx="4395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Недостатъци: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bg-BG" dirty="0"/>
              <a:t>неинтуитивен интерфейс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bg-BG" dirty="0"/>
              <a:t>Усложнен преглед в/у извършените от </a:t>
            </a:r>
            <a:br>
              <a:rPr lang="bg-BG" dirty="0"/>
            </a:br>
            <a:r>
              <a:rPr lang="bg-BG" dirty="0"/>
              <a:t>служителите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61321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6AB6A8-456A-43B0-A99B-A9020F6B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Формулиране</a:t>
            </a:r>
            <a:r>
              <a:rPr lang="ru-RU" dirty="0"/>
              <a:t> на </a:t>
            </a:r>
            <a:r>
              <a:rPr lang="ru-RU" dirty="0" err="1"/>
              <a:t>задачите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новия</a:t>
            </a:r>
            <a:r>
              <a:rPr lang="ru-RU" dirty="0"/>
              <a:t> </a:t>
            </a:r>
            <a:r>
              <a:rPr lang="ru-RU" dirty="0" err="1"/>
              <a:t>софтуер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1DA1111-8F17-4F71-BC2F-B7E3ADA3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g-BG" dirty="0"/>
              <a:t> Улеснена процедура по наблюдение на извършваните процеси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dirty="0"/>
              <a:t> Бърз достъп до резервациите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bg-BG" dirty="0"/>
              <a:t> По-добро потребителско изживяване </a:t>
            </a:r>
          </a:p>
        </p:txBody>
      </p:sp>
    </p:spTree>
    <p:extLst>
      <p:ext uri="{BB962C8B-B14F-4D97-AF65-F5344CB8AC3E}">
        <p14:creationId xmlns:p14="http://schemas.microsoft.com/office/powerpoint/2010/main" val="61696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165EFF-4052-4EB7-A46A-3D4378CC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Използвани технологии</a:t>
            </a:r>
            <a:endParaRPr lang="en-US" dirty="0"/>
          </a:p>
        </p:txBody>
      </p:sp>
      <p:pic>
        <p:nvPicPr>
          <p:cNvPr id="19" name="Контейнер за съдържание 18">
            <a:extLst>
              <a:ext uri="{FF2B5EF4-FFF2-40B4-BE49-F238E27FC236}">
                <a16:creationId xmlns:a16="http://schemas.microsoft.com/office/drawing/2014/main" id="{55660230-A990-4604-AC71-A81E5374B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8" y="2388132"/>
            <a:ext cx="821133" cy="1158182"/>
          </a:xfrm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id="{6B2212A9-44CC-4A41-8756-3CB50C41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998" y="2387077"/>
            <a:ext cx="1081085" cy="1152971"/>
          </a:xfrm>
          <a:prstGeom prst="rect">
            <a:avLst/>
          </a:prstGeom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95292A46-4058-418F-ACA5-4B533EC9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703" y="2607972"/>
            <a:ext cx="2081824" cy="508258"/>
          </a:xfrm>
          <a:prstGeom prst="rect">
            <a:avLst/>
          </a:prstGeom>
        </p:spPr>
      </p:pic>
      <p:pic>
        <p:nvPicPr>
          <p:cNvPr id="25" name="Графика 24">
            <a:extLst>
              <a:ext uri="{FF2B5EF4-FFF2-40B4-BE49-F238E27FC236}">
                <a16:creationId xmlns:a16="http://schemas.microsoft.com/office/drawing/2014/main" id="{665602F9-5EB6-454A-AF32-7B385A163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1364" y="2632934"/>
            <a:ext cx="779268" cy="907114"/>
          </a:xfrm>
          <a:prstGeom prst="rect">
            <a:avLst/>
          </a:prstGeom>
        </p:spPr>
      </p:pic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56EB25BB-7BB3-4069-88B1-4950F382F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8624" y="4525945"/>
            <a:ext cx="1804170" cy="1005513"/>
          </a:xfrm>
          <a:prstGeom prst="rect">
            <a:avLst/>
          </a:prstGeom>
        </p:spPr>
      </p:pic>
      <p:pic>
        <p:nvPicPr>
          <p:cNvPr id="31" name="Картина 30">
            <a:extLst>
              <a:ext uri="{FF2B5EF4-FFF2-40B4-BE49-F238E27FC236}">
                <a16:creationId xmlns:a16="http://schemas.microsoft.com/office/drawing/2014/main" id="{DBE45FF4-71C2-4E41-A422-CF5AADEFA5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363" y="4459190"/>
            <a:ext cx="920883" cy="1301827"/>
          </a:xfrm>
          <a:prstGeom prst="rect">
            <a:avLst/>
          </a:prstGeom>
        </p:spPr>
      </p:pic>
      <p:pic>
        <p:nvPicPr>
          <p:cNvPr id="33" name="Картина 32">
            <a:extLst>
              <a:ext uri="{FF2B5EF4-FFF2-40B4-BE49-F238E27FC236}">
                <a16:creationId xmlns:a16="http://schemas.microsoft.com/office/drawing/2014/main" id="{6F8AD8B2-9CDB-484C-85ED-76FA1A8094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030" y="4710964"/>
            <a:ext cx="1746090" cy="943297"/>
          </a:xfrm>
          <a:prstGeom prst="rect">
            <a:avLst/>
          </a:prstGeom>
        </p:spPr>
      </p:pic>
      <p:pic>
        <p:nvPicPr>
          <p:cNvPr id="35" name="Картина 34">
            <a:extLst>
              <a:ext uri="{FF2B5EF4-FFF2-40B4-BE49-F238E27FC236}">
                <a16:creationId xmlns:a16="http://schemas.microsoft.com/office/drawing/2014/main" id="{0B0632CD-9767-404F-B105-59BE9C914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2341" y="4458236"/>
            <a:ext cx="1158182" cy="11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03C10E-6C2A-498B-B614-6D657363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794646"/>
          </a:xfrm>
        </p:spPr>
        <p:txBody>
          <a:bodyPr/>
          <a:lstStyle/>
          <a:p>
            <a:pPr algn="ctr"/>
            <a:r>
              <a:rPr lang="bg-BG" dirty="0"/>
              <a:t>Проектиране и дизайн</a:t>
            </a:r>
            <a:endParaRPr lang="en-US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1622AABF-C6B7-4D2B-8B06-EEF4270DA404}"/>
              </a:ext>
            </a:extLst>
          </p:cNvPr>
          <p:cNvSpPr txBox="1"/>
          <p:nvPr/>
        </p:nvSpPr>
        <p:spPr>
          <a:xfrm>
            <a:off x="1141413" y="2604655"/>
            <a:ext cx="23927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База Данни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 err="1"/>
              <a:t>Админ</a:t>
            </a:r>
            <a:endParaRPr lang="bg-BG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Собственик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Мениджър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Рецепционист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Камериер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Отг. Храни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bg-BG" sz="2400" dirty="0"/>
              <a:t>Охрана</a:t>
            </a:r>
            <a:endParaRPr lang="en-US" sz="2400" dirty="0"/>
          </a:p>
        </p:txBody>
      </p:sp>
      <p:pic>
        <p:nvPicPr>
          <p:cNvPr id="11" name="Контейнер за съдържание 10">
            <a:extLst>
              <a:ext uri="{FF2B5EF4-FFF2-40B4-BE49-F238E27FC236}">
                <a16:creationId xmlns:a16="http://schemas.microsoft.com/office/drawing/2014/main" id="{528CAC25-F9FD-482A-AAAE-A19BBC06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421" y="1822912"/>
            <a:ext cx="7622766" cy="4111769"/>
          </a:xfrm>
        </p:spPr>
      </p:pic>
    </p:spTree>
    <p:extLst>
      <p:ext uri="{BB962C8B-B14F-4D97-AF65-F5344CB8AC3E}">
        <p14:creationId xmlns:p14="http://schemas.microsoft.com/office/powerpoint/2010/main" val="56412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C7A353-97CD-4C14-8CD5-AD801D2A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836209"/>
          </a:xfrm>
        </p:spPr>
        <p:txBody>
          <a:bodyPr/>
          <a:lstStyle/>
          <a:p>
            <a:pPr algn="ctr"/>
            <a:r>
              <a:rPr lang="bg-BG" dirty="0"/>
              <a:t>Проектиране и дизайн</a:t>
            </a:r>
            <a:endParaRPr lang="en-US" dirty="0"/>
          </a:p>
        </p:txBody>
      </p:sp>
      <p:pic>
        <p:nvPicPr>
          <p:cNvPr id="13" name="Контейнер за съдържание 12">
            <a:extLst>
              <a:ext uri="{FF2B5EF4-FFF2-40B4-BE49-F238E27FC236}">
                <a16:creationId xmlns:a16="http://schemas.microsoft.com/office/drawing/2014/main" id="{7CDBF49E-4F31-402A-B74B-1C6C68E1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709" y="1487488"/>
            <a:ext cx="7100582" cy="4758122"/>
          </a:xfrm>
        </p:spPr>
      </p:pic>
    </p:spTree>
    <p:extLst>
      <p:ext uri="{BB962C8B-B14F-4D97-AF65-F5344CB8AC3E}">
        <p14:creationId xmlns:p14="http://schemas.microsoft.com/office/powerpoint/2010/main" val="25589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1D1F61-4A67-4645-97C3-A088D400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85" y="305894"/>
            <a:ext cx="9195650" cy="469358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>База данни</a:t>
            </a:r>
            <a:endParaRPr lang="en-US" dirty="0"/>
          </a:p>
        </p:txBody>
      </p:sp>
      <p:grpSp>
        <p:nvGrpSpPr>
          <p:cNvPr id="174" name="Контейнер за съдържание 4">
            <a:extLst>
              <a:ext uri="{FF2B5EF4-FFF2-40B4-BE49-F238E27FC236}">
                <a16:creationId xmlns:a16="http://schemas.microsoft.com/office/drawing/2014/main" id="{D2027CE6-789B-41D2-AD35-046B5D79A3F6}"/>
              </a:ext>
            </a:extLst>
          </p:cNvPr>
          <p:cNvGrpSpPr/>
          <p:nvPr/>
        </p:nvGrpSpPr>
        <p:grpSpPr>
          <a:xfrm>
            <a:off x="3314490" y="549722"/>
            <a:ext cx="7895370" cy="5884487"/>
            <a:chOff x="3682157" y="624237"/>
            <a:chExt cx="7344269" cy="6070758"/>
          </a:xfrm>
        </p:grpSpPr>
        <p:sp>
          <p:nvSpPr>
            <p:cNvPr id="175" name="Свободна форма: фигура 174">
              <a:extLst>
                <a:ext uri="{FF2B5EF4-FFF2-40B4-BE49-F238E27FC236}">
                  <a16:creationId xmlns:a16="http://schemas.microsoft.com/office/drawing/2014/main" id="{5F6BEC25-D16D-4848-96C5-F13BB963C45A}"/>
                </a:ext>
              </a:extLst>
            </p:cNvPr>
            <p:cNvSpPr/>
            <p:nvPr/>
          </p:nvSpPr>
          <p:spPr>
            <a:xfrm>
              <a:off x="10137630" y="2436862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Свободна форма: фигура 175">
              <a:extLst>
                <a:ext uri="{FF2B5EF4-FFF2-40B4-BE49-F238E27FC236}">
                  <a16:creationId xmlns:a16="http://schemas.microsoft.com/office/drawing/2014/main" id="{ED95CD76-CABD-422D-872D-7BF21048FB0C}"/>
                </a:ext>
              </a:extLst>
            </p:cNvPr>
            <p:cNvSpPr/>
            <p:nvPr/>
          </p:nvSpPr>
          <p:spPr>
            <a:xfrm>
              <a:off x="9828890" y="3714916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Свободна форма: фигура 176">
              <a:extLst>
                <a:ext uri="{FF2B5EF4-FFF2-40B4-BE49-F238E27FC236}">
                  <a16:creationId xmlns:a16="http://schemas.microsoft.com/office/drawing/2014/main" id="{794FB220-7DAF-4DDA-B85B-8E803CA1A15D}"/>
                </a:ext>
              </a:extLst>
            </p:cNvPr>
            <p:cNvSpPr/>
            <p:nvPr/>
          </p:nvSpPr>
          <p:spPr>
            <a:xfrm>
              <a:off x="9828890" y="2436862"/>
              <a:ext cx="308740" cy="1278054"/>
            </a:xfrm>
            <a:custGeom>
              <a:avLst/>
              <a:gdLst>
                <a:gd name="connsiteX0" fmla="*/ 308740 w 308739"/>
                <a:gd name="connsiteY0" fmla="*/ 0 h 1278054"/>
                <a:gd name="connsiteX1" fmla="*/ 0 w 308739"/>
                <a:gd name="connsiteY1" fmla="*/ 1278054 h 127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739" h="1278054">
                  <a:moveTo>
                    <a:pt x="308740" y="0"/>
                  </a:moveTo>
                  <a:lnTo>
                    <a:pt x="0" y="1278054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Свободна форма: фигура 177">
              <a:extLst>
                <a:ext uri="{FF2B5EF4-FFF2-40B4-BE49-F238E27FC236}">
                  <a16:creationId xmlns:a16="http://schemas.microsoft.com/office/drawing/2014/main" id="{0041D1BE-CBFF-44CB-9E38-7BBC2C21D15D}"/>
                </a:ext>
              </a:extLst>
            </p:cNvPr>
            <p:cNvSpPr/>
            <p:nvPr/>
          </p:nvSpPr>
          <p:spPr>
            <a:xfrm>
              <a:off x="10161019" y="2436862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Свободна форма: фигура 178">
              <a:extLst>
                <a:ext uri="{FF2B5EF4-FFF2-40B4-BE49-F238E27FC236}">
                  <a16:creationId xmlns:a16="http://schemas.microsoft.com/office/drawing/2014/main" id="{B0C13D61-F2DB-4AAD-9975-6650E2E86D5D}"/>
                </a:ext>
              </a:extLst>
            </p:cNvPr>
            <p:cNvSpPr/>
            <p:nvPr/>
          </p:nvSpPr>
          <p:spPr>
            <a:xfrm>
              <a:off x="10161019" y="2415135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Свободна форма: фигура 179">
              <a:extLst>
                <a:ext uri="{FF2B5EF4-FFF2-40B4-BE49-F238E27FC236}">
                  <a16:creationId xmlns:a16="http://schemas.microsoft.com/office/drawing/2014/main" id="{BE52A2FE-DEEF-4586-B7DA-826FC994C70D}"/>
                </a:ext>
              </a:extLst>
            </p:cNvPr>
            <p:cNvSpPr/>
            <p:nvPr/>
          </p:nvSpPr>
          <p:spPr>
            <a:xfrm>
              <a:off x="9842587" y="3714916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Свободна форма: фигура 180">
              <a:extLst>
                <a:ext uri="{FF2B5EF4-FFF2-40B4-BE49-F238E27FC236}">
                  <a16:creationId xmlns:a16="http://schemas.microsoft.com/office/drawing/2014/main" id="{8C3B783B-FECA-40D1-BCDF-A9CC532B61F2}"/>
                </a:ext>
              </a:extLst>
            </p:cNvPr>
            <p:cNvSpPr/>
            <p:nvPr/>
          </p:nvSpPr>
          <p:spPr>
            <a:xfrm>
              <a:off x="9842587" y="3693189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Свободна форма: фигура 181">
              <a:extLst>
                <a:ext uri="{FF2B5EF4-FFF2-40B4-BE49-F238E27FC236}">
                  <a16:creationId xmlns:a16="http://schemas.microsoft.com/office/drawing/2014/main" id="{8787A7C5-D3C0-45FD-97E1-C573641864C4}"/>
                </a:ext>
              </a:extLst>
            </p:cNvPr>
            <p:cNvSpPr/>
            <p:nvPr/>
          </p:nvSpPr>
          <p:spPr>
            <a:xfrm>
              <a:off x="9127208" y="931462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Свободна форма: фигура 182">
              <a:extLst>
                <a:ext uri="{FF2B5EF4-FFF2-40B4-BE49-F238E27FC236}">
                  <a16:creationId xmlns:a16="http://schemas.microsoft.com/office/drawing/2014/main" id="{D03E50CA-7C68-45C7-8B7E-4E4C0392C5B1}"/>
                </a:ext>
              </a:extLst>
            </p:cNvPr>
            <p:cNvSpPr/>
            <p:nvPr/>
          </p:nvSpPr>
          <p:spPr>
            <a:xfrm>
              <a:off x="10137630" y="1945303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Свободна форма: фигура 183">
              <a:extLst>
                <a:ext uri="{FF2B5EF4-FFF2-40B4-BE49-F238E27FC236}">
                  <a16:creationId xmlns:a16="http://schemas.microsoft.com/office/drawing/2014/main" id="{5091AC84-4DAB-4B4D-9ED3-2EAF61593BDA}"/>
                </a:ext>
              </a:extLst>
            </p:cNvPr>
            <p:cNvSpPr/>
            <p:nvPr/>
          </p:nvSpPr>
          <p:spPr>
            <a:xfrm>
              <a:off x="9220766" y="931462"/>
              <a:ext cx="916864" cy="1013841"/>
            </a:xfrm>
            <a:custGeom>
              <a:avLst/>
              <a:gdLst>
                <a:gd name="connsiteX0" fmla="*/ 0 w 916864"/>
                <a:gd name="connsiteY0" fmla="*/ 0 h 1013841"/>
                <a:gd name="connsiteX1" fmla="*/ 916864 w 916864"/>
                <a:gd name="connsiteY1" fmla="*/ 1013841 h 101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6864" h="1013841">
                  <a:moveTo>
                    <a:pt x="0" y="0"/>
                  </a:moveTo>
                  <a:lnTo>
                    <a:pt x="916864" y="1013841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Свободна форма: фигура 184">
              <a:extLst>
                <a:ext uri="{FF2B5EF4-FFF2-40B4-BE49-F238E27FC236}">
                  <a16:creationId xmlns:a16="http://schemas.microsoft.com/office/drawing/2014/main" id="{E0201E6B-0DE2-4A85-8CD1-638A214BEB6B}"/>
                </a:ext>
              </a:extLst>
            </p:cNvPr>
            <p:cNvSpPr/>
            <p:nvPr/>
          </p:nvSpPr>
          <p:spPr>
            <a:xfrm>
              <a:off x="9164294" y="931462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4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4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Свободна форма: фигура 185">
              <a:extLst>
                <a:ext uri="{FF2B5EF4-FFF2-40B4-BE49-F238E27FC236}">
                  <a16:creationId xmlns:a16="http://schemas.microsoft.com/office/drawing/2014/main" id="{741B34D8-41B6-4E8C-9840-115A779BFCCA}"/>
                </a:ext>
              </a:extLst>
            </p:cNvPr>
            <p:cNvSpPr/>
            <p:nvPr/>
          </p:nvSpPr>
          <p:spPr>
            <a:xfrm>
              <a:off x="9164294" y="909738"/>
              <a:ext cx="28067" cy="18433"/>
            </a:xfrm>
            <a:custGeom>
              <a:avLst/>
              <a:gdLst>
                <a:gd name="connsiteX0" fmla="*/ 33082 w 28067"/>
                <a:gd name="connsiteY0" fmla="*/ 21724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4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Свободна форма: фигура 186">
              <a:extLst>
                <a:ext uri="{FF2B5EF4-FFF2-40B4-BE49-F238E27FC236}">
                  <a16:creationId xmlns:a16="http://schemas.microsoft.com/office/drawing/2014/main" id="{98E72785-2E36-4A22-BA37-EF5E31B45527}"/>
                </a:ext>
              </a:extLst>
            </p:cNvPr>
            <p:cNvSpPr/>
            <p:nvPr/>
          </p:nvSpPr>
          <p:spPr>
            <a:xfrm>
              <a:off x="10151327" y="1945303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Свободна форма: фигура 187">
              <a:extLst>
                <a:ext uri="{FF2B5EF4-FFF2-40B4-BE49-F238E27FC236}">
                  <a16:creationId xmlns:a16="http://schemas.microsoft.com/office/drawing/2014/main" id="{01690D8F-AFA7-4C7F-A5CD-74F14E2305A1}"/>
                </a:ext>
              </a:extLst>
            </p:cNvPr>
            <p:cNvSpPr/>
            <p:nvPr/>
          </p:nvSpPr>
          <p:spPr>
            <a:xfrm>
              <a:off x="10151327" y="1923576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Свободна форма: фигура 188">
              <a:extLst>
                <a:ext uri="{FF2B5EF4-FFF2-40B4-BE49-F238E27FC236}">
                  <a16:creationId xmlns:a16="http://schemas.microsoft.com/office/drawing/2014/main" id="{63E14FA4-7087-439F-B59C-5402E8B2FDFB}"/>
                </a:ext>
              </a:extLst>
            </p:cNvPr>
            <p:cNvSpPr/>
            <p:nvPr/>
          </p:nvSpPr>
          <p:spPr>
            <a:xfrm>
              <a:off x="7985806" y="1423021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Свободна форма: фигура 189">
              <a:extLst>
                <a:ext uri="{FF2B5EF4-FFF2-40B4-BE49-F238E27FC236}">
                  <a16:creationId xmlns:a16="http://schemas.microsoft.com/office/drawing/2014/main" id="{EE9A5647-EEE2-4884-AAA3-B4469ECFA813}"/>
                </a:ext>
              </a:extLst>
            </p:cNvPr>
            <p:cNvSpPr/>
            <p:nvPr/>
          </p:nvSpPr>
          <p:spPr>
            <a:xfrm>
              <a:off x="7985806" y="2332406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Свободна форма: фигура 190">
              <a:extLst>
                <a:ext uri="{FF2B5EF4-FFF2-40B4-BE49-F238E27FC236}">
                  <a16:creationId xmlns:a16="http://schemas.microsoft.com/office/drawing/2014/main" id="{59255CC5-8042-46F9-8C6B-A44A86618194}"/>
                </a:ext>
              </a:extLst>
            </p:cNvPr>
            <p:cNvSpPr/>
            <p:nvPr/>
          </p:nvSpPr>
          <p:spPr>
            <a:xfrm>
              <a:off x="7985806" y="1423021"/>
              <a:ext cx="9356" cy="909385"/>
            </a:xfrm>
            <a:custGeom>
              <a:avLst/>
              <a:gdLst>
                <a:gd name="connsiteX0" fmla="*/ 0 w 0"/>
                <a:gd name="connsiteY0" fmla="*/ 0 h 909384"/>
                <a:gd name="connsiteX1" fmla="*/ 0 w 0"/>
                <a:gd name="connsiteY1" fmla="*/ 909385 h 90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09384">
                  <a:moveTo>
                    <a:pt x="0" y="0"/>
                  </a:moveTo>
                  <a:lnTo>
                    <a:pt x="0" y="909385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Свободна форма: фигура 191">
              <a:extLst>
                <a:ext uri="{FF2B5EF4-FFF2-40B4-BE49-F238E27FC236}">
                  <a16:creationId xmlns:a16="http://schemas.microsoft.com/office/drawing/2014/main" id="{12AF4528-9CCE-467F-B2A1-571CEA5DB2F6}"/>
                </a:ext>
              </a:extLst>
            </p:cNvPr>
            <p:cNvSpPr/>
            <p:nvPr/>
          </p:nvSpPr>
          <p:spPr>
            <a:xfrm>
              <a:off x="8009195" y="1423021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Свободна форма: фигура 192">
              <a:extLst>
                <a:ext uri="{FF2B5EF4-FFF2-40B4-BE49-F238E27FC236}">
                  <a16:creationId xmlns:a16="http://schemas.microsoft.com/office/drawing/2014/main" id="{387D5861-955B-4309-BE20-9D9FDBC4B89E}"/>
                </a:ext>
              </a:extLst>
            </p:cNvPr>
            <p:cNvSpPr/>
            <p:nvPr/>
          </p:nvSpPr>
          <p:spPr>
            <a:xfrm>
              <a:off x="8009195" y="1401294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Свободна форма: фигура 193">
              <a:extLst>
                <a:ext uri="{FF2B5EF4-FFF2-40B4-BE49-F238E27FC236}">
                  <a16:creationId xmlns:a16="http://schemas.microsoft.com/office/drawing/2014/main" id="{A0A26823-DDCC-413B-A531-CCCC91C8757B}"/>
                </a:ext>
              </a:extLst>
            </p:cNvPr>
            <p:cNvSpPr/>
            <p:nvPr/>
          </p:nvSpPr>
          <p:spPr>
            <a:xfrm>
              <a:off x="7999502" y="2332406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Свободна форма: фигура 194">
              <a:extLst>
                <a:ext uri="{FF2B5EF4-FFF2-40B4-BE49-F238E27FC236}">
                  <a16:creationId xmlns:a16="http://schemas.microsoft.com/office/drawing/2014/main" id="{48683596-5AA9-4798-8654-B9B44EDD8178}"/>
                </a:ext>
              </a:extLst>
            </p:cNvPr>
            <p:cNvSpPr/>
            <p:nvPr/>
          </p:nvSpPr>
          <p:spPr>
            <a:xfrm>
              <a:off x="7999502" y="2310679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Свободна форма: фигура 195">
              <a:extLst>
                <a:ext uri="{FF2B5EF4-FFF2-40B4-BE49-F238E27FC236}">
                  <a16:creationId xmlns:a16="http://schemas.microsoft.com/office/drawing/2014/main" id="{808363C1-3585-4D3E-9085-3E99B7E1DB99}"/>
                </a:ext>
              </a:extLst>
            </p:cNvPr>
            <p:cNvSpPr/>
            <p:nvPr/>
          </p:nvSpPr>
          <p:spPr>
            <a:xfrm>
              <a:off x="4524176" y="2928421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Свободна форма: фигура 196">
              <a:extLst>
                <a:ext uri="{FF2B5EF4-FFF2-40B4-BE49-F238E27FC236}">
                  <a16:creationId xmlns:a16="http://schemas.microsoft.com/office/drawing/2014/main" id="{3DA9DDF5-BB4C-4E8A-977C-C271EE224F40}"/>
                </a:ext>
              </a:extLst>
            </p:cNvPr>
            <p:cNvSpPr/>
            <p:nvPr/>
          </p:nvSpPr>
          <p:spPr>
            <a:xfrm>
              <a:off x="7985806" y="808572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Свободна форма: фигура 197">
              <a:extLst>
                <a:ext uri="{FF2B5EF4-FFF2-40B4-BE49-F238E27FC236}">
                  <a16:creationId xmlns:a16="http://schemas.microsoft.com/office/drawing/2014/main" id="{C9C2F598-F448-4FCA-9157-F5709E6B2012}"/>
                </a:ext>
              </a:extLst>
            </p:cNvPr>
            <p:cNvSpPr/>
            <p:nvPr/>
          </p:nvSpPr>
          <p:spPr>
            <a:xfrm>
              <a:off x="4617733" y="808572"/>
              <a:ext cx="3368073" cy="2119850"/>
            </a:xfrm>
            <a:custGeom>
              <a:avLst/>
              <a:gdLst>
                <a:gd name="connsiteX0" fmla="*/ 0 w 3368072"/>
                <a:gd name="connsiteY0" fmla="*/ 2119850 h 2119849"/>
                <a:gd name="connsiteX1" fmla="*/ 3368073 w 3368072"/>
                <a:gd name="connsiteY1" fmla="*/ 0 h 21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68072" h="2119849">
                  <a:moveTo>
                    <a:pt x="0" y="2119850"/>
                  </a:moveTo>
                  <a:lnTo>
                    <a:pt x="3368073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Свободна форма: фигура 198">
              <a:extLst>
                <a:ext uri="{FF2B5EF4-FFF2-40B4-BE49-F238E27FC236}">
                  <a16:creationId xmlns:a16="http://schemas.microsoft.com/office/drawing/2014/main" id="{3060F304-C7DB-4F25-871C-F32A60A6313D}"/>
                </a:ext>
              </a:extLst>
            </p:cNvPr>
            <p:cNvSpPr/>
            <p:nvPr/>
          </p:nvSpPr>
          <p:spPr>
            <a:xfrm>
              <a:off x="4561262" y="2928421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Свободна форма: фигура 199">
              <a:extLst>
                <a:ext uri="{FF2B5EF4-FFF2-40B4-BE49-F238E27FC236}">
                  <a16:creationId xmlns:a16="http://schemas.microsoft.com/office/drawing/2014/main" id="{4771C50E-456D-4A2B-8117-C376ED973BBA}"/>
                </a:ext>
              </a:extLst>
            </p:cNvPr>
            <p:cNvSpPr/>
            <p:nvPr/>
          </p:nvSpPr>
          <p:spPr>
            <a:xfrm>
              <a:off x="4561262" y="2906694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Свободна форма: фигура 200">
              <a:extLst>
                <a:ext uri="{FF2B5EF4-FFF2-40B4-BE49-F238E27FC236}">
                  <a16:creationId xmlns:a16="http://schemas.microsoft.com/office/drawing/2014/main" id="{D9E1EBC2-2D5F-430E-9604-FA08E76903BC}"/>
                </a:ext>
              </a:extLst>
            </p:cNvPr>
            <p:cNvSpPr/>
            <p:nvPr/>
          </p:nvSpPr>
          <p:spPr>
            <a:xfrm>
              <a:off x="7999502" y="808572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4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4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Свободна форма: фигура 201">
              <a:extLst>
                <a:ext uri="{FF2B5EF4-FFF2-40B4-BE49-F238E27FC236}">
                  <a16:creationId xmlns:a16="http://schemas.microsoft.com/office/drawing/2014/main" id="{1CCA0879-AC4D-4E3C-8D0B-79860BB8999D}"/>
                </a:ext>
              </a:extLst>
            </p:cNvPr>
            <p:cNvSpPr/>
            <p:nvPr/>
          </p:nvSpPr>
          <p:spPr>
            <a:xfrm>
              <a:off x="7999502" y="786848"/>
              <a:ext cx="28067" cy="18433"/>
            </a:xfrm>
            <a:custGeom>
              <a:avLst/>
              <a:gdLst>
                <a:gd name="connsiteX0" fmla="*/ 33082 w 28067"/>
                <a:gd name="connsiteY0" fmla="*/ 21724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4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Свободна форма: фигура 202">
              <a:extLst>
                <a:ext uri="{FF2B5EF4-FFF2-40B4-BE49-F238E27FC236}">
                  <a16:creationId xmlns:a16="http://schemas.microsoft.com/office/drawing/2014/main" id="{D6D0BF2B-310F-44B7-BBD0-ECDA004EF95D}"/>
                </a:ext>
              </a:extLst>
            </p:cNvPr>
            <p:cNvSpPr/>
            <p:nvPr/>
          </p:nvSpPr>
          <p:spPr>
            <a:xfrm>
              <a:off x="4524176" y="3051311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Свободна форма: фигура 203">
              <a:extLst>
                <a:ext uri="{FF2B5EF4-FFF2-40B4-BE49-F238E27FC236}">
                  <a16:creationId xmlns:a16="http://schemas.microsoft.com/office/drawing/2014/main" id="{06199CC3-ACAE-4594-A485-1A61E3746805}"/>
                </a:ext>
              </a:extLst>
            </p:cNvPr>
            <p:cNvSpPr/>
            <p:nvPr/>
          </p:nvSpPr>
          <p:spPr>
            <a:xfrm>
              <a:off x="5852693" y="3886962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Свободна форма: фигура 204">
              <a:extLst>
                <a:ext uri="{FF2B5EF4-FFF2-40B4-BE49-F238E27FC236}">
                  <a16:creationId xmlns:a16="http://schemas.microsoft.com/office/drawing/2014/main" id="{735A907B-DAF0-4B84-8AAF-680CE61A13B5}"/>
                </a:ext>
              </a:extLst>
            </p:cNvPr>
            <p:cNvSpPr/>
            <p:nvPr/>
          </p:nvSpPr>
          <p:spPr>
            <a:xfrm>
              <a:off x="4617733" y="3051311"/>
              <a:ext cx="1234960" cy="835651"/>
            </a:xfrm>
            <a:custGeom>
              <a:avLst/>
              <a:gdLst>
                <a:gd name="connsiteX0" fmla="*/ 0 w 1234959"/>
                <a:gd name="connsiteY0" fmla="*/ 0 h 835650"/>
                <a:gd name="connsiteX1" fmla="*/ 1234960 w 1234959"/>
                <a:gd name="connsiteY1" fmla="*/ 835651 h 83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959" h="835650">
                  <a:moveTo>
                    <a:pt x="0" y="0"/>
                  </a:moveTo>
                  <a:lnTo>
                    <a:pt x="1234960" y="835651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Свободна форма: фигура 205">
              <a:extLst>
                <a:ext uri="{FF2B5EF4-FFF2-40B4-BE49-F238E27FC236}">
                  <a16:creationId xmlns:a16="http://schemas.microsoft.com/office/drawing/2014/main" id="{CA5F518F-8492-4CCE-87A3-BE2565CA3EA6}"/>
                </a:ext>
              </a:extLst>
            </p:cNvPr>
            <p:cNvSpPr/>
            <p:nvPr/>
          </p:nvSpPr>
          <p:spPr>
            <a:xfrm>
              <a:off x="4561262" y="3051311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Свободна форма: фигура 206">
              <a:extLst>
                <a:ext uri="{FF2B5EF4-FFF2-40B4-BE49-F238E27FC236}">
                  <a16:creationId xmlns:a16="http://schemas.microsoft.com/office/drawing/2014/main" id="{14C34432-7E26-4AD8-A7B9-83CA2DAAF4DC}"/>
                </a:ext>
              </a:extLst>
            </p:cNvPr>
            <p:cNvSpPr/>
            <p:nvPr/>
          </p:nvSpPr>
          <p:spPr>
            <a:xfrm>
              <a:off x="4561262" y="3029584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Свободна форма: фигура 207">
              <a:extLst>
                <a:ext uri="{FF2B5EF4-FFF2-40B4-BE49-F238E27FC236}">
                  <a16:creationId xmlns:a16="http://schemas.microsoft.com/office/drawing/2014/main" id="{93608954-B1AC-4834-8353-BD8866DA08E2}"/>
                </a:ext>
              </a:extLst>
            </p:cNvPr>
            <p:cNvSpPr/>
            <p:nvPr/>
          </p:nvSpPr>
          <p:spPr>
            <a:xfrm>
              <a:off x="5866390" y="3886962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Свободна форма: фигура 208">
              <a:extLst>
                <a:ext uri="{FF2B5EF4-FFF2-40B4-BE49-F238E27FC236}">
                  <a16:creationId xmlns:a16="http://schemas.microsoft.com/office/drawing/2014/main" id="{20C953AB-70AD-4BEE-A1D2-8E3F6E82C62A}"/>
                </a:ext>
              </a:extLst>
            </p:cNvPr>
            <p:cNvSpPr/>
            <p:nvPr/>
          </p:nvSpPr>
          <p:spPr>
            <a:xfrm>
              <a:off x="5866390" y="3865235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Свободна форма: фигура 209">
              <a:extLst>
                <a:ext uri="{FF2B5EF4-FFF2-40B4-BE49-F238E27FC236}">
                  <a16:creationId xmlns:a16="http://schemas.microsoft.com/office/drawing/2014/main" id="{C305F661-A285-442A-AB4B-67E5A2F3495B}"/>
                </a:ext>
              </a:extLst>
            </p:cNvPr>
            <p:cNvSpPr/>
            <p:nvPr/>
          </p:nvSpPr>
          <p:spPr>
            <a:xfrm>
              <a:off x="3682157" y="3174201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Свободна форма: фигура 210">
              <a:extLst>
                <a:ext uri="{FF2B5EF4-FFF2-40B4-BE49-F238E27FC236}">
                  <a16:creationId xmlns:a16="http://schemas.microsoft.com/office/drawing/2014/main" id="{E3156C8A-7466-405C-B80A-4D8A657E0A66}"/>
                </a:ext>
              </a:extLst>
            </p:cNvPr>
            <p:cNvSpPr/>
            <p:nvPr/>
          </p:nvSpPr>
          <p:spPr>
            <a:xfrm>
              <a:off x="3700869" y="4698035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Свободна форма: фигура 211">
              <a:extLst>
                <a:ext uri="{FF2B5EF4-FFF2-40B4-BE49-F238E27FC236}">
                  <a16:creationId xmlns:a16="http://schemas.microsoft.com/office/drawing/2014/main" id="{752AA38A-E5BA-4849-A293-FF3BACCCA5C8}"/>
                </a:ext>
              </a:extLst>
            </p:cNvPr>
            <p:cNvSpPr/>
            <p:nvPr/>
          </p:nvSpPr>
          <p:spPr>
            <a:xfrm>
              <a:off x="3682157" y="3174201"/>
              <a:ext cx="18712" cy="1523834"/>
            </a:xfrm>
            <a:custGeom>
              <a:avLst/>
              <a:gdLst>
                <a:gd name="connsiteX0" fmla="*/ 0 w 18711"/>
                <a:gd name="connsiteY0" fmla="*/ 0 h 1523833"/>
                <a:gd name="connsiteX1" fmla="*/ 18712 w 18711"/>
                <a:gd name="connsiteY1" fmla="*/ 1523834 h 15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1" h="1523833">
                  <a:moveTo>
                    <a:pt x="0" y="0"/>
                  </a:moveTo>
                  <a:lnTo>
                    <a:pt x="18712" y="1523834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Свободна форма: фигура 212">
              <a:extLst>
                <a:ext uri="{FF2B5EF4-FFF2-40B4-BE49-F238E27FC236}">
                  <a16:creationId xmlns:a16="http://schemas.microsoft.com/office/drawing/2014/main" id="{83139420-4A1F-4C20-99AF-5C9A348BF95D}"/>
                </a:ext>
              </a:extLst>
            </p:cNvPr>
            <p:cNvSpPr/>
            <p:nvPr/>
          </p:nvSpPr>
          <p:spPr>
            <a:xfrm>
              <a:off x="3705547" y="3174201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Свободна форма: фигура 213">
              <a:extLst>
                <a:ext uri="{FF2B5EF4-FFF2-40B4-BE49-F238E27FC236}">
                  <a16:creationId xmlns:a16="http://schemas.microsoft.com/office/drawing/2014/main" id="{F2758836-B22F-4960-AA0E-7DB4CC98F3F9}"/>
                </a:ext>
              </a:extLst>
            </p:cNvPr>
            <p:cNvSpPr/>
            <p:nvPr/>
          </p:nvSpPr>
          <p:spPr>
            <a:xfrm>
              <a:off x="3705547" y="3152474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Свободна форма: фигура 214">
              <a:extLst>
                <a:ext uri="{FF2B5EF4-FFF2-40B4-BE49-F238E27FC236}">
                  <a16:creationId xmlns:a16="http://schemas.microsoft.com/office/drawing/2014/main" id="{7EE2C674-74DA-46A6-ADEF-0AC624F300AB}"/>
                </a:ext>
              </a:extLst>
            </p:cNvPr>
            <p:cNvSpPr/>
            <p:nvPr/>
          </p:nvSpPr>
          <p:spPr>
            <a:xfrm>
              <a:off x="3714566" y="4698035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Свободна форма: фигура 215">
              <a:extLst>
                <a:ext uri="{FF2B5EF4-FFF2-40B4-BE49-F238E27FC236}">
                  <a16:creationId xmlns:a16="http://schemas.microsoft.com/office/drawing/2014/main" id="{79142C72-D0CB-4F86-A65E-724AEA35E3C7}"/>
                </a:ext>
              </a:extLst>
            </p:cNvPr>
            <p:cNvSpPr/>
            <p:nvPr/>
          </p:nvSpPr>
          <p:spPr>
            <a:xfrm>
              <a:off x="3714566" y="4676308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Свободна форма: фигура 216">
              <a:extLst>
                <a:ext uri="{FF2B5EF4-FFF2-40B4-BE49-F238E27FC236}">
                  <a16:creationId xmlns:a16="http://schemas.microsoft.com/office/drawing/2014/main" id="{B7EB2A1C-6A50-4710-A18D-50E5560AF8EA}"/>
                </a:ext>
              </a:extLst>
            </p:cNvPr>
            <p:cNvSpPr/>
            <p:nvPr/>
          </p:nvSpPr>
          <p:spPr>
            <a:xfrm>
              <a:off x="7864181" y="4882370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Свободна форма: фигура 217">
              <a:extLst>
                <a:ext uri="{FF2B5EF4-FFF2-40B4-BE49-F238E27FC236}">
                  <a16:creationId xmlns:a16="http://schemas.microsoft.com/office/drawing/2014/main" id="{65B9B62C-60D6-48B9-A100-F0710AA54BEB}"/>
                </a:ext>
              </a:extLst>
            </p:cNvPr>
            <p:cNvSpPr/>
            <p:nvPr/>
          </p:nvSpPr>
          <p:spPr>
            <a:xfrm>
              <a:off x="4552243" y="4698035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Свободна форма: фигура 218">
              <a:extLst>
                <a:ext uri="{FF2B5EF4-FFF2-40B4-BE49-F238E27FC236}">
                  <a16:creationId xmlns:a16="http://schemas.microsoft.com/office/drawing/2014/main" id="{68B2E7B9-DD36-49F4-8C31-000ECCBF45C7}"/>
                </a:ext>
              </a:extLst>
            </p:cNvPr>
            <p:cNvSpPr/>
            <p:nvPr/>
          </p:nvSpPr>
          <p:spPr>
            <a:xfrm>
              <a:off x="4645800" y="4698035"/>
              <a:ext cx="3218380" cy="184335"/>
            </a:xfrm>
            <a:custGeom>
              <a:avLst/>
              <a:gdLst>
                <a:gd name="connsiteX0" fmla="*/ 3218381 w 3218380"/>
                <a:gd name="connsiteY0" fmla="*/ 184335 h 184334"/>
                <a:gd name="connsiteX1" fmla="*/ 0 w 3218380"/>
                <a:gd name="connsiteY1" fmla="*/ 0 h 18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8380" h="184334">
                  <a:moveTo>
                    <a:pt x="3218381" y="184335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Свободна форма: фигура 219">
              <a:extLst>
                <a:ext uri="{FF2B5EF4-FFF2-40B4-BE49-F238E27FC236}">
                  <a16:creationId xmlns:a16="http://schemas.microsoft.com/office/drawing/2014/main" id="{F936F397-CB34-4BF4-AF3B-5E0344F136FB}"/>
                </a:ext>
              </a:extLst>
            </p:cNvPr>
            <p:cNvSpPr/>
            <p:nvPr/>
          </p:nvSpPr>
          <p:spPr>
            <a:xfrm>
              <a:off x="7887570" y="4882370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Свободна форма: фигура 220">
              <a:extLst>
                <a:ext uri="{FF2B5EF4-FFF2-40B4-BE49-F238E27FC236}">
                  <a16:creationId xmlns:a16="http://schemas.microsoft.com/office/drawing/2014/main" id="{18DAB661-ED57-4E42-A4F2-329AB2B0D676}"/>
                </a:ext>
              </a:extLst>
            </p:cNvPr>
            <p:cNvSpPr/>
            <p:nvPr/>
          </p:nvSpPr>
          <p:spPr>
            <a:xfrm>
              <a:off x="7887570" y="4860643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Свободна форма: фигура 221">
              <a:extLst>
                <a:ext uri="{FF2B5EF4-FFF2-40B4-BE49-F238E27FC236}">
                  <a16:creationId xmlns:a16="http://schemas.microsoft.com/office/drawing/2014/main" id="{5DF53881-5449-4FE2-8E6B-E36A11A5BC78}"/>
                </a:ext>
              </a:extLst>
            </p:cNvPr>
            <p:cNvSpPr/>
            <p:nvPr/>
          </p:nvSpPr>
          <p:spPr>
            <a:xfrm>
              <a:off x="4599022" y="4698035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Свободна форма: фигура 222">
              <a:extLst>
                <a:ext uri="{FF2B5EF4-FFF2-40B4-BE49-F238E27FC236}">
                  <a16:creationId xmlns:a16="http://schemas.microsoft.com/office/drawing/2014/main" id="{F616998C-C83D-4F80-8F7A-4B54AEB1FA47}"/>
                </a:ext>
              </a:extLst>
            </p:cNvPr>
            <p:cNvSpPr/>
            <p:nvPr/>
          </p:nvSpPr>
          <p:spPr>
            <a:xfrm>
              <a:off x="4599022" y="4676308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Свободна форма: фигура 223">
              <a:extLst>
                <a:ext uri="{FF2B5EF4-FFF2-40B4-BE49-F238E27FC236}">
                  <a16:creationId xmlns:a16="http://schemas.microsoft.com/office/drawing/2014/main" id="{3EB8E553-D6B3-42F5-B2C5-FB88EAAC1D76}"/>
                </a:ext>
              </a:extLst>
            </p:cNvPr>
            <p:cNvSpPr/>
            <p:nvPr/>
          </p:nvSpPr>
          <p:spPr>
            <a:xfrm>
              <a:off x="8799756" y="5005259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Свободна форма: фигура 224">
              <a:extLst>
                <a:ext uri="{FF2B5EF4-FFF2-40B4-BE49-F238E27FC236}">
                  <a16:creationId xmlns:a16="http://schemas.microsoft.com/office/drawing/2014/main" id="{DBBAB521-4083-4C5C-9E36-88EC8084CCA2}"/>
                </a:ext>
              </a:extLst>
            </p:cNvPr>
            <p:cNvSpPr/>
            <p:nvPr/>
          </p:nvSpPr>
          <p:spPr>
            <a:xfrm>
              <a:off x="9828890" y="3714916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Свободна форма: фигура 225">
              <a:extLst>
                <a:ext uri="{FF2B5EF4-FFF2-40B4-BE49-F238E27FC236}">
                  <a16:creationId xmlns:a16="http://schemas.microsoft.com/office/drawing/2014/main" id="{E3FD847D-3CD6-4FD5-904F-FC2B99085904}"/>
                </a:ext>
              </a:extLst>
            </p:cNvPr>
            <p:cNvSpPr/>
            <p:nvPr/>
          </p:nvSpPr>
          <p:spPr>
            <a:xfrm>
              <a:off x="8893314" y="3714916"/>
              <a:ext cx="935576" cy="1290343"/>
            </a:xfrm>
            <a:custGeom>
              <a:avLst/>
              <a:gdLst>
                <a:gd name="connsiteX0" fmla="*/ 0 w 935575"/>
                <a:gd name="connsiteY0" fmla="*/ 1290343 h 1290343"/>
                <a:gd name="connsiteX1" fmla="*/ 935576 w 935575"/>
                <a:gd name="connsiteY1" fmla="*/ 0 h 129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5" h="1290343">
                  <a:moveTo>
                    <a:pt x="0" y="1290343"/>
                  </a:moveTo>
                  <a:lnTo>
                    <a:pt x="935576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Свободна форма: фигура 226">
              <a:extLst>
                <a:ext uri="{FF2B5EF4-FFF2-40B4-BE49-F238E27FC236}">
                  <a16:creationId xmlns:a16="http://schemas.microsoft.com/office/drawing/2014/main" id="{D2DE2E8B-5019-411C-BDFD-F7C308978FA7}"/>
                </a:ext>
              </a:extLst>
            </p:cNvPr>
            <p:cNvSpPr/>
            <p:nvPr/>
          </p:nvSpPr>
          <p:spPr>
            <a:xfrm>
              <a:off x="8836843" y="5005259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Свободна форма: фигура 227">
              <a:extLst>
                <a:ext uri="{FF2B5EF4-FFF2-40B4-BE49-F238E27FC236}">
                  <a16:creationId xmlns:a16="http://schemas.microsoft.com/office/drawing/2014/main" id="{DC22061C-0387-458D-B656-840A93B71772}"/>
                </a:ext>
              </a:extLst>
            </p:cNvPr>
            <p:cNvSpPr/>
            <p:nvPr/>
          </p:nvSpPr>
          <p:spPr>
            <a:xfrm>
              <a:off x="8836843" y="4983533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Свободна форма: фигура 228">
              <a:extLst>
                <a:ext uri="{FF2B5EF4-FFF2-40B4-BE49-F238E27FC236}">
                  <a16:creationId xmlns:a16="http://schemas.microsoft.com/office/drawing/2014/main" id="{13FF5EA8-F190-4EDA-9FB3-71E6554C45D8}"/>
                </a:ext>
              </a:extLst>
            </p:cNvPr>
            <p:cNvSpPr/>
            <p:nvPr/>
          </p:nvSpPr>
          <p:spPr>
            <a:xfrm>
              <a:off x="9842587" y="3714916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Свободна форма: фигура 229">
              <a:extLst>
                <a:ext uri="{FF2B5EF4-FFF2-40B4-BE49-F238E27FC236}">
                  <a16:creationId xmlns:a16="http://schemas.microsoft.com/office/drawing/2014/main" id="{1D7951D7-289E-426F-96B8-915B2EF5A318}"/>
                </a:ext>
              </a:extLst>
            </p:cNvPr>
            <p:cNvSpPr/>
            <p:nvPr/>
          </p:nvSpPr>
          <p:spPr>
            <a:xfrm>
              <a:off x="9842587" y="3693189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Свободна форма: фигура 230">
              <a:extLst>
                <a:ext uri="{FF2B5EF4-FFF2-40B4-BE49-F238E27FC236}">
                  <a16:creationId xmlns:a16="http://schemas.microsoft.com/office/drawing/2014/main" id="{527B06CB-10E7-49E7-813D-3DE6B92373A8}"/>
                </a:ext>
              </a:extLst>
            </p:cNvPr>
            <p:cNvSpPr/>
            <p:nvPr/>
          </p:nvSpPr>
          <p:spPr>
            <a:xfrm>
              <a:off x="7910960" y="5761032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Свободна форма: фигура 231">
              <a:extLst>
                <a:ext uri="{FF2B5EF4-FFF2-40B4-BE49-F238E27FC236}">
                  <a16:creationId xmlns:a16="http://schemas.microsoft.com/office/drawing/2014/main" id="{2DA72E77-87E8-4B6F-AE66-453C7EBAF032}"/>
                </a:ext>
              </a:extLst>
            </p:cNvPr>
            <p:cNvSpPr/>
            <p:nvPr/>
          </p:nvSpPr>
          <p:spPr>
            <a:xfrm>
              <a:off x="4552243" y="4698035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Свободна форма: фигура 232">
              <a:extLst>
                <a:ext uri="{FF2B5EF4-FFF2-40B4-BE49-F238E27FC236}">
                  <a16:creationId xmlns:a16="http://schemas.microsoft.com/office/drawing/2014/main" id="{99BDDD4D-C71C-4F7E-83E2-66C3FD9174B6}"/>
                </a:ext>
              </a:extLst>
            </p:cNvPr>
            <p:cNvSpPr/>
            <p:nvPr/>
          </p:nvSpPr>
          <p:spPr>
            <a:xfrm>
              <a:off x="4645800" y="4698035"/>
              <a:ext cx="3265159" cy="1062997"/>
            </a:xfrm>
            <a:custGeom>
              <a:avLst/>
              <a:gdLst>
                <a:gd name="connsiteX0" fmla="*/ 3265159 w 3265159"/>
                <a:gd name="connsiteY0" fmla="*/ 1062997 h 1062997"/>
                <a:gd name="connsiteX1" fmla="*/ 0 w 3265159"/>
                <a:gd name="connsiteY1" fmla="*/ 0 h 106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5159" h="1062997">
                  <a:moveTo>
                    <a:pt x="3265159" y="106299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Свободна форма: фигура 233">
              <a:extLst>
                <a:ext uri="{FF2B5EF4-FFF2-40B4-BE49-F238E27FC236}">
                  <a16:creationId xmlns:a16="http://schemas.microsoft.com/office/drawing/2014/main" id="{E9886334-2B47-4DF2-8479-9C752F48CDB9}"/>
                </a:ext>
              </a:extLst>
            </p:cNvPr>
            <p:cNvSpPr/>
            <p:nvPr/>
          </p:nvSpPr>
          <p:spPr>
            <a:xfrm>
              <a:off x="7934349" y="5761032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Свободна форма: фигура 234">
              <a:extLst>
                <a:ext uri="{FF2B5EF4-FFF2-40B4-BE49-F238E27FC236}">
                  <a16:creationId xmlns:a16="http://schemas.microsoft.com/office/drawing/2014/main" id="{01317BD8-BC64-40F5-909A-5173F3A496A9}"/>
                </a:ext>
              </a:extLst>
            </p:cNvPr>
            <p:cNvSpPr/>
            <p:nvPr/>
          </p:nvSpPr>
          <p:spPr>
            <a:xfrm>
              <a:off x="7934349" y="5739305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Свободна форма: фигура 235">
              <a:extLst>
                <a:ext uri="{FF2B5EF4-FFF2-40B4-BE49-F238E27FC236}">
                  <a16:creationId xmlns:a16="http://schemas.microsoft.com/office/drawing/2014/main" id="{A77DC553-2BF4-4585-8767-C732A44C9772}"/>
                </a:ext>
              </a:extLst>
            </p:cNvPr>
            <p:cNvSpPr/>
            <p:nvPr/>
          </p:nvSpPr>
          <p:spPr>
            <a:xfrm>
              <a:off x="4599022" y="4698035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Свободна форма: фигура 236">
              <a:extLst>
                <a:ext uri="{FF2B5EF4-FFF2-40B4-BE49-F238E27FC236}">
                  <a16:creationId xmlns:a16="http://schemas.microsoft.com/office/drawing/2014/main" id="{EFA0DB69-29AA-459E-A656-7620ACAE84A0}"/>
                </a:ext>
              </a:extLst>
            </p:cNvPr>
            <p:cNvSpPr/>
            <p:nvPr/>
          </p:nvSpPr>
          <p:spPr>
            <a:xfrm>
              <a:off x="4599022" y="4676308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Свободна форма: фигура 237">
              <a:extLst>
                <a:ext uri="{FF2B5EF4-FFF2-40B4-BE49-F238E27FC236}">
                  <a16:creationId xmlns:a16="http://schemas.microsoft.com/office/drawing/2014/main" id="{3B742440-E84F-4020-A321-7FCCB6EC13A8}"/>
                </a:ext>
              </a:extLst>
            </p:cNvPr>
            <p:cNvSpPr/>
            <p:nvPr/>
          </p:nvSpPr>
          <p:spPr>
            <a:xfrm>
              <a:off x="7985806" y="2701075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Свободна форма: фигура 238">
              <a:extLst>
                <a:ext uri="{FF2B5EF4-FFF2-40B4-BE49-F238E27FC236}">
                  <a16:creationId xmlns:a16="http://schemas.microsoft.com/office/drawing/2014/main" id="{83883CC4-8D46-4B68-A564-2BC6C73CB756}"/>
                </a:ext>
              </a:extLst>
            </p:cNvPr>
            <p:cNvSpPr/>
            <p:nvPr/>
          </p:nvSpPr>
          <p:spPr>
            <a:xfrm>
              <a:off x="6685355" y="2873121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Свободна форма: фигура 239">
              <a:extLst>
                <a:ext uri="{FF2B5EF4-FFF2-40B4-BE49-F238E27FC236}">
                  <a16:creationId xmlns:a16="http://schemas.microsoft.com/office/drawing/2014/main" id="{0A4DD735-B899-4C65-A0C9-81986A53D235}"/>
                </a:ext>
              </a:extLst>
            </p:cNvPr>
            <p:cNvSpPr/>
            <p:nvPr/>
          </p:nvSpPr>
          <p:spPr>
            <a:xfrm>
              <a:off x="6778913" y="2701075"/>
              <a:ext cx="1206893" cy="172046"/>
            </a:xfrm>
            <a:custGeom>
              <a:avLst/>
              <a:gdLst>
                <a:gd name="connsiteX0" fmla="*/ 1206893 w 1206892"/>
                <a:gd name="connsiteY0" fmla="*/ 0 h 172045"/>
                <a:gd name="connsiteX1" fmla="*/ 0 w 1206892"/>
                <a:gd name="connsiteY1" fmla="*/ 172046 h 17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6892" h="172045">
                  <a:moveTo>
                    <a:pt x="1206893" y="0"/>
                  </a:moveTo>
                  <a:lnTo>
                    <a:pt x="0" y="172046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Свободна форма: фигура 240">
              <a:extLst>
                <a:ext uri="{FF2B5EF4-FFF2-40B4-BE49-F238E27FC236}">
                  <a16:creationId xmlns:a16="http://schemas.microsoft.com/office/drawing/2014/main" id="{56608585-0106-4608-9C1C-349C12230B6D}"/>
                </a:ext>
              </a:extLst>
            </p:cNvPr>
            <p:cNvSpPr/>
            <p:nvPr/>
          </p:nvSpPr>
          <p:spPr>
            <a:xfrm>
              <a:off x="8009195" y="2701075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Свободна форма: фигура 241">
              <a:extLst>
                <a:ext uri="{FF2B5EF4-FFF2-40B4-BE49-F238E27FC236}">
                  <a16:creationId xmlns:a16="http://schemas.microsoft.com/office/drawing/2014/main" id="{DC9A0C92-F89A-471B-826A-C8F60804D8E6}"/>
                </a:ext>
              </a:extLst>
            </p:cNvPr>
            <p:cNvSpPr/>
            <p:nvPr/>
          </p:nvSpPr>
          <p:spPr>
            <a:xfrm>
              <a:off x="8009195" y="2679348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Свободна форма: фигура 242">
              <a:extLst>
                <a:ext uri="{FF2B5EF4-FFF2-40B4-BE49-F238E27FC236}">
                  <a16:creationId xmlns:a16="http://schemas.microsoft.com/office/drawing/2014/main" id="{DBC5ED9C-9BFA-47D3-9FFF-32553D1B7489}"/>
                </a:ext>
              </a:extLst>
            </p:cNvPr>
            <p:cNvSpPr/>
            <p:nvPr/>
          </p:nvSpPr>
          <p:spPr>
            <a:xfrm>
              <a:off x="6732134" y="2873121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Свободна форма: фигура 243">
              <a:extLst>
                <a:ext uri="{FF2B5EF4-FFF2-40B4-BE49-F238E27FC236}">
                  <a16:creationId xmlns:a16="http://schemas.microsoft.com/office/drawing/2014/main" id="{649A9E2B-9283-4220-9AF6-8E5EAE3F664B}"/>
                </a:ext>
              </a:extLst>
            </p:cNvPr>
            <p:cNvSpPr/>
            <p:nvPr/>
          </p:nvSpPr>
          <p:spPr>
            <a:xfrm>
              <a:off x="6732134" y="2851394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Свободна форма: фигура 244">
              <a:extLst>
                <a:ext uri="{FF2B5EF4-FFF2-40B4-BE49-F238E27FC236}">
                  <a16:creationId xmlns:a16="http://schemas.microsoft.com/office/drawing/2014/main" id="{5BCF8761-3D8B-4AC5-B6AA-8383FB952993}"/>
                </a:ext>
              </a:extLst>
            </p:cNvPr>
            <p:cNvSpPr/>
            <p:nvPr/>
          </p:nvSpPr>
          <p:spPr>
            <a:xfrm>
              <a:off x="8612641" y="2578185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Свободна форма: фигура 245">
              <a:extLst>
                <a:ext uri="{FF2B5EF4-FFF2-40B4-BE49-F238E27FC236}">
                  <a16:creationId xmlns:a16="http://schemas.microsoft.com/office/drawing/2014/main" id="{AA409F15-7C46-4DDF-98A4-CDB5EAE76DD4}"/>
                </a:ext>
              </a:extLst>
            </p:cNvPr>
            <p:cNvSpPr/>
            <p:nvPr/>
          </p:nvSpPr>
          <p:spPr>
            <a:xfrm>
              <a:off x="9828890" y="3714916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Свободна форма: фигура 246">
              <a:extLst>
                <a:ext uri="{FF2B5EF4-FFF2-40B4-BE49-F238E27FC236}">
                  <a16:creationId xmlns:a16="http://schemas.microsoft.com/office/drawing/2014/main" id="{26BA7479-4570-40AA-ADE1-E48077E33931}"/>
                </a:ext>
              </a:extLst>
            </p:cNvPr>
            <p:cNvSpPr/>
            <p:nvPr/>
          </p:nvSpPr>
          <p:spPr>
            <a:xfrm>
              <a:off x="8706199" y="2578185"/>
              <a:ext cx="1122691" cy="1136731"/>
            </a:xfrm>
            <a:custGeom>
              <a:avLst/>
              <a:gdLst>
                <a:gd name="connsiteX0" fmla="*/ 0 w 1122690"/>
                <a:gd name="connsiteY0" fmla="*/ 0 h 1136730"/>
                <a:gd name="connsiteX1" fmla="*/ 1122691 w 1122690"/>
                <a:gd name="connsiteY1" fmla="*/ 1136731 h 113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2690" h="1136730">
                  <a:moveTo>
                    <a:pt x="0" y="0"/>
                  </a:moveTo>
                  <a:lnTo>
                    <a:pt x="1122691" y="1136731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Свободна форма: фигура 247">
              <a:extLst>
                <a:ext uri="{FF2B5EF4-FFF2-40B4-BE49-F238E27FC236}">
                  <a16:creationId xmlns:a16="http://schemas.microsoft.com/office/drawing/2014/main" id="{080E1E7F-C04F-4DD9-837B-FD5CA150BAF1}"/>
                </a:ext>
              </a:extLst>
            </p:cNvPr>
            <p:cNvSpPr/>
            <p:nvPr/>
          </p:nvSpPr>
          <p:spPr>
            <a:xfrm>
              <a:off x="8649728" y="2578185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Свободна форма: фигура 248">
              <a:extLst>
                <a:ext uri="{FF2B5EF4-FFF2-40B4-BE49-F238E27FC236}">
                  <a16:creationId xmlns:a16="http://schemas.microsoft.com/office/drawing/2014/main" id="{744851A8-5DD2-4ADD-84FC-9B16F7E80DDE}"/>
                </a:ext>
              </a:extLst>
            </p:cNvPr>
            <p:cNvSpPr/>
            <p:nvPr/>
          </p:nvSpPr>
          <p:spPr>
            <a:xfrm>
              <a:off x="8649728" y="2556458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Свободна форма: фигура 249">
              <a:extLst>
                <a:ext uri="{FF2B5EF4-FFF2-40B4-BE49-F238E27FC236}">
                  <a16:creationId xmlns:a16="http://schemas.microsoft.com/office/drawing/2014/main" id="{D7FC65F4-7CA4-4F04-82DC-78D710EDAABE}"/>
                </a:ext>
              </a:extLst>
            </p:cNvPr>
            <p:cNvSpPr/>
            <p:nvPr/>
          </p:nvSpPr>
          <p:spPr>
            <a:xfrm>
              <a:off x="9842587" y="3714916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Свободна форма: фигура 250">
              <a:extLst>
                <a:ext uri="{FF2B5EF4-FFF2-40B4-BE49-F238E27FC236}">
                  <a16:creationId xmlns:a16="http://schemas.microsoft.com/office/drawing/2014/main" id="{37AD35A0-D29B-4866-AD5A-010857C3FE1B}"/>
                </a:ext>
              </a:extLst>
            </p:cNvPr>
            <p:cNvSpPr/>
            <p:nvPr/>
          </p:nvSpPr>
          <p:spPr>
            <a:xfrm>
              <a:off x="9842587" y="3693189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Свободна форма: фигура 251">
              <a:extLst>
                <a:ext uri="{FF2B5EF4-FFF2-40B4-BE49-F238E27FC236}">
                  <a16:creationId xmlns:a16="http://schemas.microsoft.com/office/drawing/2014/main" id="{FE12116E-848F-4AEA-B56F-20BD9AC2C1E2}"/>
                </a:ext>
              </a:extLst>
            </p:cNvPr>
            <p:cNvSpPr/>
            <p:nvPr/>
          </p:nvSpPr>
          <p:spPr>
            <a:xfrm>
              <a:off x="6685355" y="3241790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Свободна форма: фигура 252">
              <a:extLst>
                <a:ext uri="{FF2B5EF4-FFF2-40B4-BE49-F238E27FC236}">
                  <a16:creationId xmlns:a16="http://schemas.microsoft.com/office/drawing/2014/main" id="{209434B5-6C22-40A8-95B6-286CD37AC287}"/>
                </a:ext>
              </a:extLst>
            </p:cNvPr>
            <p:cNvSpPr/>
            <p:nvPr/>
          </p:nvSpPr>
          <p:spPr>
            <a:xfrm>
              <a:off x="9828890" y="3714916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Свободна форма: фигура 253">
              <a:extLst>
                <a:ext uri="{FF2B5EF4-FFF2-40B4-BE49-F238E27FC236}">
                  <a16:creationId xmlns:a16="http://schemas.microsoft.com/office/drawing/2014/main" id="{F2F1F090-A69A-4DB4-80D8-507239781D8B}"/>
                </a:ext>
              </a:extLst>
            </p:cNvPr>
            <p:cNvSpPr/>
            <p:nvPr/>
          </p:nvSpPr>
          <p:spPr>
            <a:xfrm>
              <a:off x="6778913" y="3241790"/>
              <a:ext cx="3049977" cy="473126"/>
            </a:xfrm>
            <a:custGeom>
              <a:avLst/>
              <a:gdLst>
                <a:gd name="connsiteX0" fmla="*/ 0 w 3049976"/>
                <a:gd name="connsiteY0" fmla="*/ 0 h 473125"/>
                <a:gd name="connsiteX1" fmla="*/ 3049977 w 3049976"/>
                <a:gd name="connsiteY1" fmla="*/ 473126 h 47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9976" h="473125">
                  <a:moveTo>
                    <a:pt x="0" y="0"/>
                  </a:moveTo>
                  <a:lnTo>
                    <a:pt x="3049977" y="473126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Свободна форма: фигура 254">
              <a:extLst>
                <a:ext uri="{FF2B5EF4-FFF2-40B4-BE49-F238E27FC236}">
                  <a16:creationId xmlns:a16="http://schemas.microsoft.com/office/drawing/2014/main" id="{FFCAFC1A-AD37-4BBB-942B-5195B4E71E25}"/>
                </a:ext>
              </a:extLst>
            </p:cNvPr>
            <p:cNvSpPr/>
            <p:nvPr/>
          </p:nvSpPr>
          <p:spPr>
            <a:xfrm>
              <a:off x="6722442" y="3241790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Свободна форма: фигура 255">
              <a:extLst>
                <a:ext uri="{FF2B5EF4-FFF2-40B4-BE49-F238E27FC236}">
                  <a16:creationId xmlns:a16="http://schemas.microsoft.com/office/drawing/2014/main" id="{7D3E70DD-F07F-4B7C-A1F2-99A43608C048}"/>
                </a:ext>
              </a:extLst>
            </p:cNvPr>
            <p:cNvSpPr/>
            <p:nvPr/>
          </p:nvSpPr>
          <p:spPr>
            <a:xfrm>
              <a:off x="6722442" y="3220063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Свободна форма: фигура 256">
              <a:extLst>
                <a:ext uri="{FF2B5EF4-FFF2-40B4-BE49-F238E27FC236}">
                  <a16:creationId xmlns:a16="http://schemas.microsoft.com/office/drawing/2014/main" id="{B25ED2DB-DFC7-410D-A200-3A561E71116B}"/>
                </a:ext>
              </a:extLst>
            </p:cNvPr>
            <p:cNvSpPr/>
            <p:nvPr/>
          </p:nvSpPr>
          <p:spPr>
            <a:xfrm>
              <a:off x="9842587" y="3714916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Свободна форма: фигура 257">
              <a:extLst>
                <a:ext uri="{FF2B5EF4-FFF2-40B4-BE49-F238E27FC236}">
                  <a16:creationId xmlns:a16="http://schemas.microsoft.com/office/drawing/2014/main" id="{B1CAA77C-25D0-48A6-AF69-1BB20768B66B}"/>
                </a:ext>
              </a:extLst>
            </p:cNvPr>
            <p:cNvSpPr/>
            <p:nvPr/>
          </p:nvSpPr>
          <p:spPr>
            <a:xfrm>
              <a:off x="9842587" y="3693189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Свободна форма: фигура 258">
              <a:extLst>
                <a:ext uri="{FF2B5EF4-FFF2-40B4-BE49-F238E27FC236}">
                  <a16:creationId xmlns:a16="http://schemas.microsoft.com/office/drawing/2014/main" id="{ADF2699D-8F31-40E0-B0B0-2E222B5CE851}"/>
                </a:ext>
              </a:extLst>
            </p:cNvPr>
            <p:cNvSpPr/>
            <p:nvPr/>
          </p:nvSpPr>
          <p:spPr>
            <a:xfrm>
              <a:off x="6591798" y="4255631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Свободна форма: фигура 259">
              <a:extLst>
                <a:ext uri="{FF2B5EF4-FFF2-40B4-BE49-F238E27FC236}">
                  <a16:creationId xmlns:a16="http://schemas.microsoft.com/office/drawing/2014/main" id="{CD393CC7-BA92-48C5-BC03-2B2256613EA9}"/>
                </a:ext>
              </a:extLst>
            </p:cNvPr>
            <p:cNvSpPr/>
            <p:nvPr/>
          </p:nvSpPr>
          <p:spPr>
            <a:xfrm>
              <a:off x="9828890" y="3714916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Свободна форма: фигура 260">
              <a:extLst>
                <a:ext uri="{FF2B5EF4-FFF2-40B4-BE49-F238E27FC236}">
                  <a16:creationId xmlns:a16="http://schemas.microsoft.com/office/drawing/2014/main" id="{009F3A87-0110-4C76-805F-178326D4790E}"/>
                </a:ext>
              </a:extLst>
            </p:cNvPr>
            <p:cNvSpPr/>
            <p:nvPr/>
          </p:nvSpPr>
          <p:spPr>
            <a:xfrm>
              <a:off x="6685355" y="3714916"/>
              <a:ext cx="3143534" cy="540715"/>
            </a:xfrm>
            <a:custGeom>
              <a:avLst/>
              <a:gdLst>
                <a:gd name="connsiteX0" fmla="*/ 0 w 3143534"/>
                <a:gd name="connsiteY0" fmla="*/ 540715 h 540715"/>
                <a:gd name="connsiteX1" fmla="*/ 3143534 w 3143534"/>
                <a:gd name="connsiteY1" fmla="*/ 0 h 54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534" h="540715">
                  <a:moveTo>
                    <a:pt x="0" y="540715"/>
                  </a:moveTo>
                  <a:lnTo>
                    <a:pt x="3143534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Свободна форма: фигура 261">
              <a:extLst>
                <a:ext uri="{FF2B5EF4-FFF2-40B4-BE49-F238E27FC236}">
                  <a16:creationId xmlns:a16="http://schemas.microsoft.com/office/drawing/2014/main" id="{D7BB37AE-33F2-4E91-B913-5ED3858937AB}"/>
                </a:ext>
              </a:extLst>
            </p:cNvPr>
            <p:cNvSpPr/>
            <p:nvPr/>
          </p:nvSpPr>
          <p:spPr>
            <a:xfrm>
              <a:off x="6628884" y="4255631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Свободна форма: фигура 262">
              <a:extLst>
                <a:ext uri="{FF2B5EF4-FFF2-40B4-BE49-F238E27FC236}">
                  <a16:creationId xmlns:a16="http://schemas.microsoft.com/office/drawing/2014/main" id="{A32240C9-DAF1-4BE8-9080-C1CB70456F13}"/>
                </a:ext>
              </a:extLst>
            </p:cNvPr>
            <p:cNvSpPr/>
            <p:nvPr/>
          </p:nvSpPr>
          <p:spPr>
            <a:xfrm>
              <a:off x="6628884" y="4233905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Свободна форма: фигура 263">
              <a:extLst>
                <a:ext uri="{FF2B5EF4-FFF2-40B4-BE49-F238E27FC236}">
                  <a16:creationId xmlns:a16="http://schemas.microsoft.com/office/drawing/2014/main" id="{DED80A1E-FBD8-4A30-98D5-80268B79FDBA}"/>
                </a:ext>
              </a:extLst>
            </p:cNvPr>
            <p:cNvSpPr/>
            <p:nvPr/>
          </p:nvSpPr>
          <p:spPr>
            <a:xfrm>
              <a:off x="9842587" y="3714916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Свободна форма: фигура 264">
              <a:extLst>
                <a:ext uri="{FF2B5EF4-FFF2-40B4-BE49-F238E27FC236}">
                  <a16:creationId xmlns:a16="http://schemas.microsoft.com/office/drawing/2014/main" id="{99E92781-9F10-4898-B928-C81FA484D2E4}"/>
                </a:ext>
              </a:extLst>
            </p:cNvPr>
            <p:cNvSpPr/>
            <p:nvPr/>
          </p:nvSpPr>
          <p:spPr>
            <a:xfrm>
              <a:off x="9842587" y="3693189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Свободна форма: фигура 265">
              <a:extLst>
                <a:ext uri="{FF2B5EF4-FFF2-40B4-BE49-F238E27FC236}">
                  <a16:creationId xmlns:a16="http://schemas.microsoft.com/office/drawing/2014/main" id="{FC0E0140-A65E-4C87-8DC2-CFC8046BE53B}"/>
                </a:ext>
              </a:extLst>
            </p:cNvPr>
            <p:cNvSpPr/>
            <p:nvPr/>
          </p:nvSpPr>
          <p:spPr>
            <a:xfrm>
              <a:off x="3691513" y="5988378"/>
              <a:ext cx="93558" cy="6144"/>
            </a:xfrm>
            <a:custGeom>
              <a:avLst/>
              <a:gdLst>
                <a:gd name="connsiteX0" fmla="*/ 93558 w 93557"/>
                <a:gd name="connsiteY0" fmla="*/ 0 h 0"/>
                <a:gd name="connsiteX1" fmla="*/ 0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93558" y="0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Свободна форма: фигура 266">
              <a:extLst>
                <a:ext uri="{FF2B5EF4-FFF2-40B4-BE49-F238E27FC236}">
                  <a16:creationId xmlns:a16="http://schemas.microsoft.com/office/drawing/2014/main" id="{45ADC1FB-D2B4-47AF-A281-445DFC4250F2}"/>
                </a:ext>
              </a:extLst>
            </p:cNvPr>
            <p:cNvSpPr/>
            <p:nvPr/>
          </p:nvSpPr>
          <p:spPr>
            <a:xfrm>
              <a:off x="3700869" y="4698035"/>
              <a:ext cx="93558" cy="6144"/>
            </a:xfrm>
            <a:custGeom>
              <a:avLst/>
              <a:gdLst>
                <a:gd name="connsiteX0" fmla="*/ 0 w 93557"/>
                <a:gd name="connsiteY0" fmla="*/ 0 h 0"/>
                <a:gd name="connsiteX1" fmla="*/ 93558 w 935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7">
                  <a:moveTo>
                    <a:pt x="0" y="0"/>
                  </a:moveTo>
                  <a:lnTo>
                    <a:pt x="93558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Свободна форма: фигура 267">
              <a:extLst>
                <a:ext uri="{FF2B5EF4-FFF2-40B4-BE49-F238E27FC236}">
                  <a16:creationId xmlns:a16="http://schemas.microsoft.com/office/drawing/2014/main" id="{52ADB876-289A-403B-8ED9-905029DA30B8}"/>
                </a:ext>
              </a:extLst>
            </p:cNvPr>
            <p:cNvSpPr/>
            <p:nvPr/>
          </p:nvSpPr>
          <p:spPr>
            <a:xfrm>
              <a:off x="3691513" y="4698035"/>
              <a:ext cx="9356" cy="1290343"/>
            </a:xfrm>
            <a:custGeom>
              <a:avLst/>
              <a:gdLst>
                <a:gd name="connsiteX0" fmla="*/ 0 w 9355"/>
                <a:gd name="connsiteY0" fmla="*/ 1290343 h 1290343"/>
                <a:gd name="connsiteX1" fmla="*/ 9356 w 9355"/>
                <a:gd name="connsiteY1" fmla="*/ 0 h 129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1290343">
                  <a:moveTo>
                    <a:pt x="0" y="1290343"/>
                  </a:moveTo>
                  <a:lnTo>
                    <a:pt x="9356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Свободна форма: фигура 268">
              <a:extLst>
                <a:ext uri="{FF2B5EF4-FFF2-40B4-BE49-F238E27FC236}">
                  <a16:creationId xmlns:a16="http://schemas.microsoft.com/office/drawing/2014/main" id="{7294A103-265A-40A1-91AC-41601FCC0557}"/>
                </a:ext>
              </a:extLst>
            </p:cNvPr>
            <p:cNvSpPr/>
            <p:nvPr/>
          </p:nvSpPr>
          <p:spPr>
            <a:xfrm>
              <a:off x="3714903" y="5988378"/>
              <a:ext cx="28067" cy="18433"/>
            </a:xfrm>
            <a:custGeom>
              <a:avLst/>
              <a:gdLst>
                <a:gd name="connsiteX0" fmla="*/ 0 w 28067"/>
                <a:gd name="connsiteY0" fmla="*/ 0 h 18433"/>
                <a:gd name="connsiteX1" fmla="*/ 33082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0"/>
                  </a:moveTo>
                  <a:lnTo>
                    <a:pt x="33082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Свободна форма: фигура 269">
              <a:extLst>
                <a:ext uri="{FF2B5EF4-FFF2-40B4-BE49-F238E27FC236}">
                  <a16:creationId xmlns:a16="http://schemas.microsoft.com/office/drawing/2014/main" id="{10C96823-0549-42C4-8107-C1A261D89254}"/>
                </a:ext>
              </a:extLst>
            </p:cNvPr>
            <p:cNvSpPr/>
            <p:nvPr/>
          </p:nvSpPr>
          <p:spPr>
            <a:xfrm>
              <a:off x="3714903" y="5966651"/>
              <a:ext cx="28067" cy="18433"/>
            </a:xfrm>
            <a:custGeom>
              <a:avLst/>
              <a:gdLst>
                <a:gd name="connsiteX0" fmla="*/ 0 w 28067"/>
                <a:gd name="connsiteY0" fmla="*/ 21727 h 18433"/>
                <a:gd name="connsiteX1" fmla="*/ 33082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0" y="21727"/>
                  </a:moveTo>
                  <a:lnTo>
                    <a:pt x="33082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Свободна форма: фигура 270">
              <a:extLst>
                <a:ext uri="{FF2B5EF4-FFF2-40B4-BE49-F238E27FC236}">
                  <a16:creationId xmlns:a16="http://schemas.microsoft.com/office/drawing/2014/main" id="{956961EC-A30F-426D-864B-BDBC94CFACBC}"/>
                </a:ext>
              </a:extLst>
            </p:cNvPr>
            <p:cNvSpPr/>
            <p:nvPr/>
          </p:nvSpPr>
          <p:spPr>
            <a:xfrm>
              <a:off x="3714566" y="4698035"/>
              <a:ext cx="28067" cy="18433"/>
            </a:xfrm>
            <a:custGeom>
              <a:avLst/>
              <a:gdLst>
                <a:gd name="connsiteX0" fmla="*/ 33082 w 28067"/>
                <a:gd name="connsiteY0" fmla="*/ 0 h 18433"/>
                <a:gd name="connsiteX1" fmla="*/ 0 w 28067"/>
                <a:gd name="connsiteY1" fmla="*/ 21727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0"/>
                  </a:moveTo>
                  <a:lnTo>
                    <a:pt x="0" y="21727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Свободна форма: фигура 271">
              <a:extLst>
                <a:ext uri="{FF2B5EF4-FFF2-40B4-BE49-F238E27FC236}">
                  <a16:creationId xmlns:a16="http://schemas.microsoft.com/office/drawing/2014/main" id="{BFF2D396-13A9-4DC3-AE9F-3EA95F184581}"/>
                </a:ext>
              </a:extLst>
            </p:cNvPr>
            <p:cNvSpPr/>
            <p:nvPr/>
          </p:nvSpPr>
          <p:spPr>
            <a:xfrm>
              <a:off x="3714566" y="4676308"/>
              <a:ext cx="28067" cy="18433"/>
            </a:xfrm>
            <a:custGeom>
              <a:avLst/>
              <a:gdLst>
                <a:gd name="connsiteX0" fmla="*/ 33082 w 28067"/>
                <a:gd name="connsiteY0" fmla="*/ 21727 h 18433"/>
                <a:gd name="connsiteX1" fmla="*/ 0 w 28067"/>
                <a:gd name="connsiteY1" fmla="*/ 0 h 1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67" h="18433">
                  <a:moveTo>
                    <a:pt x="33082" y="21727"/>
                  </a:moveTo>
                  <a:lnTo>
                    <a:pt x="0" y="0"/>
                  </a:lnTo>
                </a:path>
              </a:pathLst>
            </a:custGeom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Свободна форма: фигура 272">
              <a:extLst>
                <a:ext uri="{FF2B5EF4-FFF2-40B4-BE49-F238E27FC236}">
                  <a16:creationId xmlns:a16="http://schemas.microsoft.com/office/drawing/2014/main" id="{7DE86F6A-F5CF-45E1-B427-534BE633953B}"/>
                </a:ext>
              </a:extLst>
            </p:cNvPr>
            <p:cNvSpPr/>
            <p:nvPr/>
          </p:nvSpPr>
          <p:spPr>
            <a:xfrm>
              <a:off x="10231187" y="1760968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guests_info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74" name="Свободна форма: фигура 273">
              <a:extLst>
                <a:ext uri="{FF2B5EF4-FFF2-40B4-BE49-F238E27FC236}">
                  <a16:creationId xmlns:a16="http://schemas.microsoft.com/office/drawing/2014/main" id="{FEC9F431-E83B-4F65-9713-9ADD1C2CAD29}"/>
                </a:ext>
              </a:extLst>
            </p:cNvPr>
            <p:cNvSpPr/>
            <p:nvPr/>
          </p:nvSpPr>
          <p:spPr>
            <a:xfrm>
              <a:off x="10231187" y="1883858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275" name="Свободна форма: фигура 274">
              <a:extLst>
                <a:ext uri="{FF2B5EF4-FFF2-40B4-BE49-F238E27FC236}">
                  <a16:creationId xmlns:a16="http://schemas.microsoft.com/office/drawing/2014/main" id="{C2808DF9-757A-47A4-8F21-803AFFF3EAA8}"/>
                </a:ext>
              </a:extLst>
            </p:cNvPr>
            <p:cNvSpPr/>
            <p:nvPr/>
          </p:nvSpPr>
          <p:spPr>
            <a:xfrm>
              <a:off x="10231187" y="2006748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egn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76" name="Свободна форма: фигура 275">
              <a:extLst>
                <a:ext uri="{FF2B5EF4-FFF2-40B4-BE49-F238E27FC236}">
                  <a16:creationId xmlns:a16="http://schemas.microsoft.com/office/drawing/2014/main" id="{699766C7-0AAD-4334-9C1D-DA41AAB7A8A9}"/>
                </a:ext>
              </a:extLst>
            </p:cNvPr>
            <p:cNvSpPr/>
            <p:nvPr/>
          </p:nvSpPr>
          <p:spPr>
            <a:xfrm>
              <a:off x="10231187" y="2129637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first_nm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77" name="Свободна форма: фигура 276">
              <a:extLst>
                <a:ext uri="{FF2B5EF4-FFF2-40B4-BE49-F238E27FC236}">
                  <a16:creationId xmlns:a16="http://schemas.microsoft.com/office/drawing/2014/main" id="{ED64AA27-FA6C-4B35-BD82-F0F877C50AFA}"/>
                </a:ext>
              </a:extLst>
            </p:cNvPr>
            <p:cNvSpPr/>
            <p:nvPr/>
          </p:nvSpPr>
          <p:spPr>
            <a:xfrm>
              <a:off x="10231187" y="2252527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last_nm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78" name="Свободна форма: фигура 277">
              <a:extLst>
                <a:ext uri="{FF2B5EF4-FFF2-40B4-BE49-F238E27FC236}">
                  <a16:creationId xmlns:a16="http://schemas.microsoft.com/office/drawing/2014/main" id="{6368110F-BE6D-4E11-9CFB-0CCFA84A5DEA}"/>
                </a:ext>
              </a:extLst>
            </p:cNvPr>
            <p:cNvSpPr/>
            <p:nvPr/>
          </p:nvSpPr>
          <p:spPr>
            <a:xfrm>
              <a:off x="10231187" y="2375417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hotel_gid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79" name="Свободна форма: фигура 278">
              <a:extLst>
                <a:ext uri="{FF2B5EF4-FFF2-40B4-BE49-F238E27FC236}">
                  <a16:creationId xmlns:a16="http://schemas.microsoft.com/office/drawing/2014/main" id="{AB5932BF-48A4-4194-B552-FE742DB52346}"/>
                </a:ext>
              </a:extLst>
            </p:cNvPr>
            <p:cNvSpPr/>
            <p:nvPr/>
          </p:nvSpPr>
          <p:spPr>
            <a:xfrm>
              <a:off x="10231187" y="2498307"/>
              <a:ext cx="795239" cy="145859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gsm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0" name="Свободна форма: фигура 279">
              <a:extLst>
                <a:ext uri="{FF2B5EF4-FFF2-40B4-BE49-F238E27FC236}">
                  <a16:creationId xmlns:a16="http://schemas.microsoft.com/office/drawing/2014/main" id="{7E94024C-3F91-4CD6-9E25-EEFF43D20F61}"/>
                </a:ext>
              </a:extLst>
            </p:cNvPr>
            <p:cNvSpPr/>
            <p:nvPr/>
          </p:nvSpPr>
          <p:spPr>
            <a:xfrm>
              <a:off x="8079363" y="624237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guest_res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1" name="Свободна форма: фигура 280">
              <a:extLst>
                <a:ext uri="{FF2B5EF4-FFF2-40B4-BE49-F238E27FC236}">
                  <a16:creationId xmlns:a16="http://schemas.microsoft.com/office/drawing/2014/main" id="{95FC37DA-1148-4288-B594-5FDC8F2EC4CD}"/>
                </a:ext>
              </a:extLst>
            </p:cNvPr>
            <p:cNvSpPr/>
            <p:nvPr/>
          </p:nvSpPr>
          <p:spPr>
            <a:xfrm>
              <a:off x="8079363" y="747127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282" name="Свободна форма: фигура 281">
              <a:extLst>
                <a:ext uri="{FF2B5EF4-FFF2-40B4-BE49-F238E27FC236}">
                  <a16:creationId xmlns:a16="http://schemas.microsoft.com/office/drawing/2014/main" id="{3F266FC7-B288-4360-A11C-E7BF7B1DEAF2}"/>
                </a:ext>
              </a:extLst>
            </p:cNvPr>
            <p:cNvSpPr/>
            <p:nvPr/>
          </p:nvSpPr>
          <p:spPr>
            <a:xfrm>
              <a:off x="8079363" y="870017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gid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3" name="Свободна форма: фигура 282">
              <a:extLst>
                <a:ext uri="{FF2B5EF4-FFF2-40B4-BE49-F238E27FC236}">
                  <a16:creationId xmlns:a16="http://schemas.microsoft.com/office/drawing/2014/main" id="{D5F0B0A6-E059-4C22-A77A-EF0AF1BE4AA5}"/>
                </a:ext>
              </a:extLst>
            </p:cNvPr>
            <p:cNvSpPr/>
            <p:nvPr/>
          </p:nvSpPr>
          <p:spPr>
            <a:xfrm>
              <a:off x="8079363" y="992906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date_in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4" name="Свободна форма: фигура 283">
              <a:extLst>
                <a:ext uri="{FF2B5EF4-FFF2-40B4-BE49-F238E27FC236}">
                  <a16:creationId xmlns:a16="http://schemas.microsoft.com/office/drawing/2014/main" id="{CCC2CB94-2CC6-4B0B-86CD-B28A79A72473}"/>
                </a:ext>
              </a:extLst>
            </p:cNvPr>
            <p:cNvSpPr/>
            <p:nvPr/>
          </p:nvSpPr>
          <p:spPr>
            <a:xfrm>
              <a:off x="8079363" y="1115796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date_out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5" name="Свободна форма: фигура 284">
              <a:extLst>
                <a:ext uri="{FF2B5EF4-FFF2-40B4-BE49-F238E27FC236}">
                  <a16:creationId xmlns:a16="http://schemas.microsoft.com/office/drawing/2014/main" id="{A6B08BC6-14D9-4695-9CC4-ECE0E07408E4}"/>
                </a:ext>
              </a:extLst>
            </p:cNvPr>
            <p:cNvSpPr/>
            <p:nvPr/>
          </p:nvSpPr>
          <p:spPr>
            <a:xfrm>
              <a:off x="8079363" y="1238686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num_of_people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6" name="Свободна форма: фигура 285">
              <a:extLst>
                <a:ext uri="{FF2B5EF4-FFF2-40B4-BE49-F238E27FC236}">
                  <a16:creationId xmlns:a16="http://schemas.microsoft.com/office/drawing/2014/main" id="{F7D283A8-5E32-490E-91A7-6B38AE8DF8BC}"/>
                </a:ext>
              </a:extLst>
            </p:cNvPr>
            <p:cNvSpPr/>
            <p:nvPr/>
          </p:nvSpPr>
          <p:spPr>
            <a:xfrm>
              <a:off x="8079363" y="1361576"/>
              <a:ext cx="1047845" cy="122890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room_num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7" name="Свободна форма: фигура 286">
              <a:extLst>
                <a:ext uri="{FF2B5EF4-FFF2-40B4-BE49-F238E27FC236}">
                  <a16:creationId xmlns:a16="http://schemas.microsoft.com/office/drawing/2014/main" id="{0234663F-805F-40C5-9D93-0BA7090E9716}"/>
                </a:ext>
              </a:extLst>
            </p:cNvPr>
            <p:cNvSpPr/>
            <p:nvPr/>
          </p:nvSpPr>
          <p:spPr>
            <a:xfrm>
              <a:off x="8079363" y="1484466"/>
              <a:ext cx="1047845" cy="153611"/>
            </a:xfrm>
            <a:custGeom>
              <a:avLst/>
              <a:gdLst>
                <a:gd name="connsiteX0" fmla="*/ 0 w 1047844"/>
                <a:gd name="connsiteY0" fmla="*/ 0 h 122889"/>
                <a:gd name="connsiteX1" fmla="*/ 1047845 w 1047844"/>
                <a:gd name="connsiteY1" fmla="*/ 0 h 122889"/>
                <a:gd name="connsiteX2" fmla="*/ 1047845 w 1047844"/>
                <a:gd name="connsiteY2" fmla="*/ 122890 h 122889"/>
                <a:gd name="connsiteX3" fmla="*/ 0 w 1047844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844" h="122889">
                  <a:moveTo>
                    <a:pt x="0" y="0"/>
                  </a:moveTo>
                  <a:lnTo>
                    <a:pt x="1047845" y="0"/>
                  </a:lnTo>
                  <a:lnTo>
                    <a:pt x="1047845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price_gr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8" name="Свободна форма: фигура 287">
              <a:extLst>
                <a:ext uri="{FF2B5EF4-FFF2-40B4-BE49-F238E27FC236}">
                  <a16:creationId xmlns:a16="http://schemas.microsoft.com/office/drawing/2014/main" id="{36E1D5FE-FD70-425E-A407-0227ED34D6E9}"/>
                </a:ext>
              </a:extLst>
            </p:cNvPr>
            <p:cNvSpPr/>
            <p:nvPr/>
          </p:nvSpPr>
          <p:spPr>
            <a:xfrm>
              <a:off x="3775715" y="2621197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guest_serv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89" name="Свободна форма: фигура 288">
              <a:extLst>
                <a:ext uri="{FF2B5EF4-FFF2-40B4-BE49-F238E27FC236}">
                  <a16:creationId xmlns:a16="http://schemas.microsoft.com/office/drawing/2014/main" id="{8AB61608-00C6-478D-98F6-BF8EAB641227}"/>
                </a:ext>
              </a:extLst>
            </p:cNvPr>
            <p:cNvSpPr/>
            <p:nvPr/>
          </p:nvSpPr>
          <p:spPr>
            <a:xfrm>
              <a:off x="3775715" y="2744087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290" name="Свободна форма: фигура 289">
              <a:extLst>
                <a:ext uri="{FF2B5EF4-FFF2-40B4-BE49-F238E27FC236}">
                  <a16:creationId xmlns:a16="http://schemas.microsoft.com/office/drawing/2014/main" id="{D62A0FDF-7B18-4281-887B-58C56F49A471}"/>
                </a:ext>
              </a:extLst>
            </p:cNvPr>
            <p:cNvSpPr/>
            <p:nvPr/>
          </p:nvSpPr>
          <p:spPr>
            <a:xfrm>
              <a:off x="3775715" y="2866976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gr_id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1" name="Свободна форма: фигура 290">
              <a:extLst>
                <a:ext uri="{FF2B5EF4-FFF2-40B4-BE49-F238E27FC236}">
                  <a16:creationId xmlns:a16="http://schemas.microsoft.com/office/drawing/2014/main" id="{3FD0ED3C-8D93-491C-B897-1664A4932C23}"/>
                </a:ext>
              </a:extLst>
            </p:cNvPr>
            <p:cNvSpPr/>
            <p:nvPr/>
          </p:nvSpPr>
          <p:spPr>
            <a:xfrm>
              <a:off x="3775715" y="2989866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s_id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2" name="Свободна форма: фигура 291">
              <a:extLst>
                <a:ext uri="{FF2B5EF4-FFF2-40B4-BE49-F238E27FC236}">
                  <a16:creationId xmlns:a16="http://schemas.microsoft.com/office/drawing/2014/main" id="{9B6BDE6E-59F3-4327-BE93-F486322C9B28}"/>
                </a:ext>
              </a:extLst>
            </p:cNvPr>
            <p:cNvSpPr/>
            <p:nvPr/>
          </p:nvSpPr>
          <p:spPr>
            <a:xfrm>
              <a:off x="3775715" y="3112756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in_chrg_lid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3" name="Свободна форма: фигура 292">
              <a:extLst>
                <a:ext uri="{FF2B5EF4-FFF2-40B4-BE49-F238E27FC236}">
                  <a16:creationId xmlns:a16="http://schemas.microsoft.com/office/drawing/2014/main" id="{D91BB2CC-6CEE-4AAD-A70D-3CB361D2E9CA}"/>
                </a:ext>
              </a:extLst>
            </p:cNvPr>
            <p:cNvSpPr/>
            <p:nvPr/>
          </p:nvSpPr>
          <p:spPr>
            <a:xfrm>
              <a:off x="3775715" y="3235646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serv_nm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4" name="Свободна форма: фигура 293">
              <a:extLst>
                <a:ext uri="{FF2B5EF4-FFF2-40B4-BE49-F238E27FC236}">
                  <a16:creationId xmlns:a16="http://schemas.microsoft.com/office/drawing/2014/main" id="{3ABCC9D1-0DF5-4724-A32E-81ED5CF6F9E9}"/>
                </a:ext>
              </a:extLst>
            </p:cNvPr>
            <p:cNvSpPr/>
            <p:nvPr/>
          </p:nvSpPr>
          <p:spPr>
            <a:xfrm>
              <a:off x="3775715" y="3358536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price_serv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5" name="Свободна форма: фигура 294">
              <a:extLst>
                <a:ext uri="{FF2B5EF4-FFF2-40B4-BE49-F238E27FC236}">
                  <a16:creationId xmlns:a16="http://schemas.microsoft.com/office/drawing/2014/main" id="{0F24E10E-AA12-459B-87DF-DAD36767FF4D}"/>
                </a:ext>
              </a:extLst>
            </p:cNvPr>
            <p:cNvSpPr/>
            <p:nvPr/>
          </p:nvSpPr>
          <p:spPr>
            <a:xfrm>
              <a:off x="3775715" y="3481426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add_info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6" name="Свободна форма: фигура 295">
              <a:extLst>
                <a:ext uri="{FF2B5EF4-FFF2-40B4-BE49-F238E27FC236}">
                  <a16:creationId xmlns:a16="http://schemas.microsoft.com/office/drawing/2014/main" id="{9D296EAC-A90D-4077-BF5F-5D7153A07A5E}"/>
                </a:ext>
              </a:extLst>
            </p:cNvPr>
            <p:cNvSpPr/>
            <p:nvPr/>
          </p:nvSpPr>
          <p:spPr>
            <a:xfrm>
              <a:off x="3775715" y="3604315"/>
              <a:ext cx="748461" cy="122890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checked</a:t>
              </a:r>
            </a:p>
          </p:txBody>
        </p:sp>
        <p:sp>
          <p:nvSpPr>
            <p:cNvPr id="297" name="Свободна форма: фигура 296">
              <a:extLst>
                <a:ext uri="{FF2B5EF4-FFF2-40B4-BE49-F238E27FC236}">
                  <a16:creationId xmlns:a16="http://schemas.microsoft.com/office/drawing/2014/main" id="{7EC3C2D7-29EB-44B2-B1E7-CD25A5B32CE5}"/>
                </a:ext>
              </a:extLst>
            </p:cNvPr>
            <p:cNvSpPr/>
            <p:nvPr/>
          </p:nvSpPr>
          <p:spPr>
            <a:xfrm>
              <a:off x="3775715" y="3727205"/>
              <a:ext cx="748461" cy="156462"/>
            </a:xfrm>
            <a:custGeom>
              <a:avLst/>
              <a:gdLst>
                <a:gd name="connsiteX0" fmla="*/ 0 w 748460"/>
                <a:gd name="connsiteY0" fmla="*/ 0 h 122889"/>
                <a:gd name="connsiteX1" fmla="*/ 748461 w 748460"/>
                <a:gd name="connsiteY1" fmla="*/ 0 h 122889"/>
                <a:gd name="connsiteX2" fmla="*/ 748461 w 748460"/>
                <a:gd name="connsiteY2" fmla="*/ 122890 h 122889"/>
                <a:gd name="connsiteX3" fmla="*/ 0 w 748460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460" h="122889">
                  <a:moveTo>
                    <a:pt x="0" y="0"/>
                  </a:moveTo>
                  <a:lnTo>
                    <a:pt x="748461" y="0"/>
                  </a:lnTo>
                  <a:lnTo>
                    <a:pt x="748461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ch_time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8" name="Свободна форма: фигура 297">
              <a:extLst>
                <a:ext uri="{FF2B5EF4-FFF2-40B4-BE49-F238E27FC236}">
                  <a16:creationId xmlns:a16="http://schemas.microsoft.com/office/drawing/2014/main" id="{213E6DCF-A7A9-42AA-B0B8-D22B477A62E5}"/>
                </a:ext>
              </a:extLst>
            </p:cNvPr>
            <p:cNvSpPr/>
            <p:nvPr/>
          </p:nvSpPr>
          <p:spPr>
            <a:xfrm>
              <a:off x="7957738" y="4575145"/>
              <a:ext cx="842018" cy="122890"/>
            </a:xfrm>
            <a:custGeom>
              <a:avLst/>
              <a:gdLst>
                <a:gd name="connsiteX0" fmla="*/ 0 w 842018"/>
                <a:gd name="connsiteY0" fmla="*/ 0 h 122889"/>
                <a:gd name="connsiteX1" fmla="*/ 842018 w 842018"/>
                <a:gd name="connsiteY1" fmla="*/ 0 h 122889"/>
                <a:gd name="connsiteX2" fmla="*/ 842018 w 842018"/>
                <a:gd name="connsiteY2" fmla="*/ 122890 h 122889"/>
                <a:gd name="connsiteX3" fmla="*/ 0 w 84201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18" h="122889">
                  <a:moveTo>
                    <a:pt x="0" y="0"/>
                  </a:moveTo>
                  <a:lnTo>
                    <a:pt x="842018" y="0"/>
                  </a:lnTo>
                  <a:lnTo>
                    <a:pt x="84201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hotels_emp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99" name="Свободна форма: фигура 298">
              <a:extLst>
                <a:ext uri="{FF2B5EF4-FFF2-40B4-BE49-F238E27FC236}">
                  <a16:creationId xmlns:a16="http://schemas.microsoft.com/office/drawing/2014/main" id="{4F2D067B-9C09-425F-898C-B6580A51181D}"/>
                </a:ext>
              </a:extLst>
            </p:cNvPr>
            <p:cNvSpPr/>
            <p:nvPr/>
          </p:nvSpPr>
          <p:spPr>
            <a:xfrm>
              <a:off x="7957738" y="4698035"/>
              <a:ext cx="842018" cy="122890"/>
            </a:xfrm>
            <a:custGeom>
              <a:avLst/>
              <a:gdLst>
                <a:gd name="connsiteX0" fmla="*/ 0 w 842018"/>
                <a:gd name="connsiteY0" fmla="*/ 0 h 122889"/>
                <a:gd name="connsiteX1" fmla="*/ 842018 w 842018"/>
                <a:gd name="connsiteY1" fmla="*/ 0 h 122889"/>
                <a:gd name="connsiteX2" fmla="*/ 842018 w 842018"/>
                <a:gd name="connsiteY2" fmla="*/ 122890 h 122889"/>
                <a:gd name="connsiteX3" fmla="*/ 0 w 84201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18" h="122889">
                  <a:moveTo>
                    <a:pt x="0" y="0"/>
                  </a:moveTo>
                  <a:lnTo>
                    <a:pt x="842018" y="0"/>
                  </a:lnTo>
                  <a:lnTo>
                    <a:pt x="84201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00" name="Свободна форма: фигура 299">
              <a:extLst>
                <a:ext uri="{FF2B5EF4-FFF2-40B4-BE49-F238E27FC236}">
                  <a16:creationId xmlns:a16="http://schemas.microsoft.com/office/drawing/2014/main" id="{D3BEC2C5-17F3-4B35-9AA0-3D8636C2FAA1}"/>
                </a:ext>
              </a:extLst>
            </p:cNvPr>
            <p:cNvSpPr/>
            <p:nvPr/>
          </p:nvSpPr>
          <p:spPr>
            <a:xfrm>
              <a:off x="7957738" y="4820925"/>
              <a:ext cx="842018" cy="122890"/>
            </a:xfrm>
            <a:custGeom>
              <a:avLst/>
              <a:gdLst>
                <a:gd name="connsiteX0" fmla="*/ 0 w 842018"/>
                <a:gd name="connsiteY0" fmla="*/ 0 h 122889"/>
                <a:gd name="connsiteX1" fmla="*/ 842018 w 842018"/>
                <a:gd name="connsiteY1" fmla="*/ 0 h 122889"/>
                <a:gd name="connsiteX2" fmla="*/ 842018 w 842018"/>
                <a:gd name="connsiteY2" fmla="*/ 122890 h 122889"/>
                <a:gd name="connsiteX3" fmla="*/ 0 w 84201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18" h="122889">
                  <a:moveTo>
                    <a:pt x="0" y="0"/>
                  </a:moveTo>
                  <a:lnTo>
                    <a:pt x="842018" y="0"/>
                  </a:lnTo>
                  <a:lnTo>
                    <a:pt x="84201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user_id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01" name="Свободна форма: фигура 300">
              <a:extLst>
                <a:ext uri="{FF2B5EF4-FFF2-40B4-BE49-F238E27FC236}">
                  <a16:creationId xmlns:a16="http://schemas.microsoft.com/office/drawing/2014/main" id="{74537C2B-8E90-49B8-A503-AE70BD2BC6C0}"/>
                </a:ext>
              </a:extLst>
            </p:cNvPr>
            <p:cNvSpPr/>
            <p:nvPr/>
          </p:nvSpPr>
          <p:spPr>
            <a:xfrm>
              <a:off x="7957738" y="4943815"/>
              <a:ext cx="842018" cy="162608"/>
            </a:xfrm>
            <a:custGeom>
              <a:avLst/>
              <a:gdLst>
                <a:gd name="connsiteX0" fmla="*/ 0 w 842018"/>
                <a:gd name="connsiteY0" fmla="*/ 0 h 122889"/>
                <a:gd name="connsiteX1" fmla="*/ 842018 w 842018"/>
                <a:gd name="connsiteY1" fmla="*/ 0 h 122889"/>
                <a:gd name="connsiteX2" fmla="*/ 842018 w 842018"/>
                <a:gd name="connsiteY2" fmla="*/ 122890 h 122889"/>
                <a:gd name="connsiteX3" fmla="*/ 0 w 84201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18" h="122889">
                  <a:moveTo>
                    <a:pt x="0" y="0"/>
                  </a:moveTo>
                  <a:lnTo>
                    <a:pt x="842018" y="0"/>
                  </a:lnTo>
                  <a:lnTo>
                    <a:pt x="84201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hotel_id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02" name="Свободна форма: фигура 301">
              <a:extLst>
                <a:ext uri="{FF2B5EF4-FFF2-40B4-BE49-F238E27FC236}">
                  <a16:creationId xmlns:a16="http://schemas.microsoft.com/office/drawing/2014/main" id="{6FE15A90-ECEE-4836-9E92-662CE3C77C61}"/>
                </a:ext>
              </a:extLst>
            </p:cNvPr>
            <p:cNvSpPr/>
            <p:nvPr/>
          </p:nvSpPr>
          <p:spPr>
            <a:xfrm>
              <a:off x="9922447" y="3530581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hotels_info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03" name="Свободна форма: фигура 302">
              <a:extLst>
                <a:ext uri="{FF2B5EF4-FFF2-40B4-BE49-F238E27FC236}">
                  <a16:creationId xmlns:a16="http://schemas.microsoft.com/office/drawing/2014/main" id="{64EBE7C5-FD2A-4C4D-B079-2D851649DACB}"/>
                </a:ext>
              </a:extLst>
            </p:cNvPr>
            <p:cNvSpPr/>
            <p:nvPr/>
          </p:nvSpPr>
          <p:spPr>
            <a:xfrm>
              <a:off x="9922447" y="3653471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04" name="Свободна форма: фигура 303">
              <a:extLst>
                <a:ext uri="{FF2B5EF4-FFF2-40B4-BE49-F238E27FC236}">
                  <a16:creationId xmlns:a16="http://schemas.microsoft.com/office/drawing/2014/main" id="{4563EE3E-E0CE-45F5-9400-317C6B0D0401}"/>
                </a:ext>
              </a:extLst>
            </p:cNvPr>
            <p:cNvSpPr/>
            <p:nvPr/>
          </p:nvSpPr>
          <p:spPr>
            <a:xfrm>
              <a:off x="9922447" y="3776361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name</a:t>
              </a:r>
            </a:p>
          </p:txBody>
        </p:sp>
        <p:sp>
          <p:nvSpPr>
            <p:cNvPr id="305" name="Свободна форма: фигура 304">
              <a:extLst>
                <a:ext uri="{FF2B5EF4-FFF2-40B4-BE49-F238E27FC236}">
                  <a16:creationId xmlns:a16="http://schemas.microsoft.com/office/drawing/2014/main" id="{50EE159A-D4CE-4674-8D6F-1AAE471929B4}"/>
                </a:ext>
              </a:extLst>
            </p:cNvPr>
            <p:cNvSpPr/>
            <p:nvPr/>
          </p:nvSpPr>
          <p:spPr>
            <a:xfrm>
              <a:off x="3794426" y="4513700"/>
              <a:ext cx="757816" cy="122890"/>
            </a:xfrm>
            <a:custGeom>
              <a:avLst/>
              <a:gdLst>
                <a:gd name="connsiteX0" fmla="*/ 0 w 757816"/>
                <a:gd name="connsiteY0" fmla="*/ 0 h 122889"/>
                <a:gd name="connsiteX1" fmla="*/ 757816 w 757816"/>
                <a:gd name="connsiteY1" fmla="*/ 0 h 122889"/>
                <a:gd name="connsiteX2" fmla="*/ 757816 w 757816"/>
                <a:gd name="connsiteY2" fmla="*/ 122890 h 122889"/>
                <a:gd name="connsiteX3" fmla="*/ 0 w 757816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816" h="122889">
                  <a:moveTo>
                    <a:pt x="0" y="0"/>
                  </a:moveTo>
                  <a:lnTo>
                    <a:pt x="757816" y="0"/>
                  </a:lnTo>
                  <a:lnTo>
                    <a:pt x="757816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login</a:t>
              </a:r>
            </a:p>
          </p:txBody>
        </p:sp>
        <p:sp>
          <p:nvSpPr>
            <p:cNvPr id="306" name="Свободна форма: фигура 305">
              <a:extLst>
                <a:ext uri="{FF2B5EF4-FFF2-40B4-BE49-F238E27FC236}">
                  <a16:creationId xmlns:a16="http://schemas.microsoft.com/office/drawing/2014/main" id="{1A895470-D89E-46A5-B860-715F3AC97F81}"/>
                </a:ext>
              </a:extLst>
            </p:cNvPr>
            <p:cNvSpPr/>
            <p:nvPr/>
          </p:nvSpPr>
          <p:spPr>
            <a:xfrm>
              <a:off x="3794426" y="4636590"/>
              <a:ext cx="757816" cy="122890"/>
            </a:xfrm>
            <a:custGeom>
              <a:avLst/>
              <a:gdLst>
                <a:gd name="connsiteX0" fmla="*/ 0 w 757816"/>
                <a:gd name="connsiteY0" fmla="*/ 0 h 122889"/>
                <a:gd name="connsiteX1" fmla="*/ 757816 w 757816"/>
                <a:gd name="connsiteY1" fmla="*/ 0 h 122889"/>
                <a:gd name="connsiteX2" fmla="*/ 757816 w 757816"/>
                <a:gd name="connsiteY2" fmla="*/ 122890 h 122889"/>
                <a:gd name="connsiteX3" fmla="*/ 0 w 757816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816" h="122889">
                  <a:moveTo>
                    <a:pt x="0" y="0"/>
                  </a:moveTo>
                  <a:lnTo>
                    <a:pt x="757816" y="0"/>
                  </a:lnTo>
                  <a:lnTo>
                    <a:pt x="757816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07" name="Свободна форма: фигура 306">
              <a:extLst>
                <a:ext uri="{FF2B5EF4-FFF2-40B4-BE49-F238E27FC236}">
                  <a16:creationId xmlns:a16="http://schemas.microsoft.com/office/drawing/2014/main" id="{8BB32C8A-3CD5-4F9D-A4DB-C2C62BEA6808}"/>
                </a:ext>
              </a:extLst>
            </p:cNvPr>
            <p:cNvSpPr/>
            <p:nvPr/>
          </p:nvSpPr>
          <p:spPr>
            <a:xfrm>
              <a:off x="3794426" y="4759480"/>
              <a:ext cx="757816" cy="122890"/>
            </a:xfrm>
            <a:custGeom>
              <a:avLst/>
              <a:gdLst>
                <a:gd name="connsiteX0" fmla="*/ 0 w 757816"/>
                <a:gd name="connsiteY0" fmla="*/ 0 h 122889"/>
                <a:gd name="connsiteX1" fmla="*/ 757816 w 757816"/>
                <a:gd name="connsiteY1" fmla="*/ 0 h 122889"/>
                <a:gd name="connsiteX2" fmla="*/ 757816 w 757816"/>
                <a:gd name="connsiteY2" fmla="*/ 122890 h 122889"/>
                <a:gd name="connsiteX3" fmla="*/ 0 w 757816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816" h="122889">
                  <a:moveTo>
                    <a:pt x="0" y="0"/>
                  </a:moveTo>
                  <a:lnTo>
                    <a:pt x="757816" y="0"/>
                  </a:lnTo>
                  <a:lnTo>
                    <a:pt x="757816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username</a:t>
              </a:r>
            </a:p>
          </p:txBody>
        </p:sp>
        <p:sp>
          <p:nvSpPr>
            <p:cNvPr id="308" name="Свободна форма: фигура 307">
              <a:extLst>
                <a:ext uri="{FF2B5EF4-FFF2-40B4-BE49-F238E27FC236}">
                  <a16:creationId xmlns:a16="http://schemas.microsoft.com/office/drawing/2014/main" id="{2B5D592E-0964-4B39-BEE8-0B91AC5FA2C8}"/>
                </a:ext>
              </a:extLst>
            </p:cNvPr>
            <p:cNvSpPr/>
            <p:nvPr/>
          </p:nvSpPr>
          <p:spPr>
            <a:xfrm>
              <a:off x="3794426" y="4882370"/>
              <a:ext cx="757816" cy="122890"/>
            </a:xfrm>
            <a:custGeom>
              <a:avLst/>
              <a:gdLst>
                <a:gd name="connsiteX0" fmla="*/ 0 w 757816"/>
                <a:gd name="connsiteY0" fmla="*/ 0 h 122889"/>
                <a:gd name="connsiteX1" fmla="*/ 757816 w 757816"/>
                <a:gd name="connsiteY1" fmla="*/ 0 h 122889"/>
                <a:gd name="connsiteX2" fmla="*/ 757816 w 757816"/>
                <a:gd name="connsiteY2" fmla="*/ 122890 h 122889"/>
                <a:gd name="connsiteX3" fmla="*/ 0 w 757816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816" h="122889">
                  <a:moveTo>
                    <a:pt x="0" y="0"/>
                  </a:moveTo>
                  <a:lnTo>
                    <a:pt x="757816" y="0"/>
                  </a:lnTo>
                  <a:lnTo>
                    <a:pt x="757816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pass</a:t>
              </a:r>
            </a:p>
          </p:txBody>
        </p:sp>
        <p:sp>
          <p:nvSpPr>
            <p:cNvPr id="309" name="Свободна форма: фигура 308">
              <a:extLst>
                <a:ext uri="{FF2B5EF4-FFF2-40B4-BE49-F238E27FC236}">
                  <a16:creationId xmlns:a16="http://schemas.microsoft.com/office/drawing/2014/main" id="{9D8DBBD0-F89B-46A5-93A8-29453EDC3BD9}"/>
                </a:ext>
              </a:extLst>
            </p:cNvPr>
            <p:cNvSpPr/>
            <p:nvPr/>
          </p:nvSpPr>
          <p:spPr>
            <a:xfrm>
              <a:off x="3794426" y="5005259"/>
              <a:ext cx="757816" cy="156462"/>
            </a:xfrm>
            <a:custGeom>
              <a:avLst/>
              <a:gdLst>
                <a:gd name="connsiteX0" fmla="*/ 0 w 757816"/>
                <a:gd name="connsiteY0" fmla="*/ 0 h 122889"/>
                <a:gd name="connsiteX1" fmla="*/ 757816 w 757816"/>
                <a:gd name="connsiteY1" fmla="*/ 0 h 122889"/>
                <a:gd name="connsiteX2" fmla="*/ 757816 w 757816"/>
                <a:gd name="connsiteY2" fmla="*/ 122890 h 122889"/>
                <a:gd name="connsiteX3" fmla="*/ 0 w 757816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816" h="122889">
                  <a:moveTo>
                    <a:pt x="0" y="0"/>
                  </a:moveTo>
                  <a:lnTo>
                    <a:pt x="757816" y="0"/>
                  </a:lnTo>
                  <a:lnTo>
                    <a:pt x="757816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level</a:t>
              </a:r>
            </a:p>
          </p:txBody>
        </p:sp>
        <p:sp>
          <p:nvSpPr>
            <p:cNvPr id="310" name="Свободна форма: фигура 309">
              <a:extLst>
                <a:ext uri="{FF2B5EF4-FFF2-40B4-BE49-F238E27FC236}">
                  <a16:creationId xmlns:a16="http://schemas.microsoft.com/office/drawing/2014/main" id="{765D20C2-265C-41E3-9C1B-C41BB8C9C6A6}"/>
                </a:ext>
              </a:extLst>
            </p:cNvPr>
            <p:cNvSpPr/>
            <p:nvPr/>
          </p:nvSpPr>
          <p:spPr>
            <a:xfrm>
              <a:off x="8004517" y="5453807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personal_info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11" name="Свободна форма: фигура 310">
              <a:extLst>
                <a:ext uri="{FF2B5EF4-FFF2-40B4-BE49-F238E27FC236}">
                  <a16:creationId xmlns:a16="http://schemas.microsoft.com/office/drawing/2014/main" id="{7467CE03-2356-4397-BB8C-64D3D52A9EFA}"/>
                </a:ext>
              </a:extLst>
            </p:cNvPr>
            <p:cNvSpPr/>
            <p:nvPr/>
          </p:nvSpPr>
          <p:spPr>
            <a:xfrm>
              <a:off x="8004517" y="5576697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12" name="Свободна форма: фигура 311">
              <a:extLst>
                <a:ext uri="{FF2B5EF4-FFF2-40B4-BE49-F238E27FC236}">
                  <a16:creationId xmlns:a16="http://schemas.microsoft.com/office/drawing/2014/main" id="{2F12784C-B92F-4913-86C0-806422A81A50}"/>
                </a:ext>
              </a:extLst>
            </p:cNvPr>
            <p:cNvSpPr/>
            <p:nvPr/>
          </p:nvSpPr>
          <p:spPr>
            <a:xfrm>
              <a:off x="8004517" y="5699587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u_id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13" name="Свободна форма: фигура 312">
              <a:extLst>
                <a:ext uri="{FF2B5EF4-FFF2-40B4-BE49-F238E27FC236}">
                  <a16:creationId xmlns:a16="http://schemas.microsoft.com/office/drawing/2014/main" id="{E5B899F9-42C8-41EA-96B0-7C905ABE4098}"/>
                </a:ext>
              </a:extLst>
            </p:cNvPr>
            <p:cNvSpPr/>
            <p:nvPr/>
          </p:nvSpPr>
          <p:spPr>
            <a:xfrm>
              <a:off x="8004517" y="5822477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f_name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14" name="Свободна форма: фигура 313">
              <a:extLst>
                <a:ext uri="{FF2B5EF4-FFF2-40B4-BE49-F238E27FC236}">
                  <a16:creationId xmlns:a16="http://schemas.microsoft.com/office/drawing/2014/main" id="{D12B30F7-1B8F-427E-8BEA-AE8DCE8BC1EB}"/>
                </a:ext>
              </a:extLst>
            </p:cNvPr>
            <p:cNvSpPr/>
            <p:nvPr/>
          </p:nvSpPr>
          <p:spPr>
            <a:xfrm>
              <a:off x="8004517" y="5945367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l_name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15" name="Свободна форма: фигура 314">
              <a:extLst>
                <a:ext uri="{FF2B5EF4-FFF2-40B4-BE49-F238E27FC236}">
                  <a16:creationId xmlns:a16="http://schemas.microsoft.com/office/drawing/2014/main" id="{84C648FE-D549-49D1-AB24-2630C66B5B11}"/>
                </a:ext>
              </a:extLst>
            </p:cNvPr>
            <p:cNvSpPr/>
            <p:nvPr/>
          </p:nvSpPr>
          <p:spPr>
            <a:xfrm>
              <a:off x="8004517" y="6068256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b_day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16" name="Свободна форма: фигура 315">
              <a:extLst>
                <a:ext uri="{FF2B5EF4-FFF2-40B4-BE49-F238E27FC236}">
                  <a16:creationId xmlns:a16="http://schemas.microsoft.com/office/drawing/2014/main" id="{937E760A-D4A1-4FE2-BE02-49DB42907D5C}"/>
                </a:ext>
              </a:extLst>
            </p:cNvPr>
            <p:cNvSpPr/>
            <p:nvPr/>
          </p:nvSpPr>
          <p:spPr>
            <a:xfrm>
              <a:off x="8004517" y="6191146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gender</a:t>
              </a:r>
            </a:p>
          </p:txBody>
        </p:sp>
        <p:sp>
          <p:nvSpPr>
            <p:cNvPr id="317" name="Свободна форма: фигура 316">
              <a:extLst>
                <a:ext uri="{FF2B5EF4-FFF2-40B4-BE49-F238E27FC236}">
                  <a16:creationId xmlns:a16="http://schemas.microsoft.com/office/drawing/2014/main" id="{E7EA0FEC-AD55-4009-BDFD-634CF03798AF}"/>
                </a:ext>
              </a:extLst>
            </p:cNvPr>
            <p:cNvSpPr/>
            <p:nvPr/>
          </p:nvSpPr>
          <p:spPr>
            <a:xfrm>
              <a:off x="8004517" y="6314036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ph_num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18" name="Свободна форма: фигура 317">
              <a:extLst>
                <a:ext uri="{FF2B5EF4-FFF2-40B4-BE49-F238E27FC236}">
                  <a16:creationId xmlns:a16="http://schemas.microsoft.com/office/drawing/2014/main" id="{200EB59D-89BE-40C0-875F-A42558610A29}"/>
                </a:ext>
              </a:extLst>
            </p:cNvPr>
            <p:cNvSpPr/>
            <p:nvPr/>
          </p:nvSpPr>
          <p:spPr>
            <a:xfrm>
              <a:off x="8004517" y="6436926"/>
              <a:ext cx="926220" cy="122890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avatar</a:t>
              </a:r>
            </a:p>
          </p:txBody>
        </p:sp>
        <p:sp>
          <p:nvSpPr>
            <p:cNvPr id="319" name="Свободна форма: фигура 318">
              <a:extLst>
                <a:ext uri="{FF2B5EF4-FFF2-40B4-BE49-F238E27FC236}">
                  <a16:creationId xmlns:a16="http://schemas.microsoft.com/office/drawing/2014/main" id="{A0A1C5AA-78D2-4897-A54E-A57A4B079FD1}"/>
                </a:ext>
              </a:extLst>
            </p:cNvPr>
            <p:cNvSpPr/>
            <p:nvPr/>
          </p:nvSpPr>
          <p:spPr>
            <a:xfrm>
              <a:off x="8004517" y="6559816"/>
              <a:ext cx="926220" cy="135179"/>
            </a:xfrm>
            <a:custGeom>
              <a:avLst/>
              <a:gdLst>
                <a:gd name="connsiteX0" fmla="*/ 0 w 926219"/>
                <a:gd name="connsiteY0" fmla="*/ 0 h 122889"/>
                <a:gd name="connsiteX1" fmla="*/ 926220 w 926219"/>
                <a:gd name="connsiteY1" fmla="*/ 0 h 122889"/>
                <a:gd name="connsiteX2" fmla="*/ 926220 w 926219"/>
                <a:gd name="connsiteY2" fmla="*/ 122890 h 122889"/>
                <a:gd name="connsiteX3" fmla="*/ 0 w 92621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6219" h="122889">
                  <a:moveTo>
                    <a:pt x="0" y="0"/>
                  </a:moveTo>
                  <a:lnTo>
                    <a:pt x="926220" y="0"/>
                  </a:lnTo>
                  <a:lnTo>
                    <a:pt x="926220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20" name="Свободна форма: фигура 319">
              <a:extLst>
                <a:ext uri="{FF2B5EF4-FFF2-40B4-BE49-F238E27FC236}">
                  <a16:creationId xmlns:a16="http://schemas.microsoft.com/office/drawing/2014/main" id="{298267C3-19AF-4CA5-B778-553DC19D8DCF}"/>
                </a:ext>
              </a:extLst>
            </p:cNvPr>
            <p:cNvSpPr/>
            <p:nvPr/>
          </p:nvSpPr>
          <p:spPr>
            <a:xfrm>
              <a:off x="8079363" y="2148070"/>
              <a:ext cx="533278" cy="122890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rooms</a:t>
              </a:r>
            </a:p>
          </p:txBody>
        </p:sp>
        <p:sp>
          <p:nvSpPr>
            <p:cNvPr id="321" name="Свободна форма: фигура 320">
              <a:extLst>
                <a:ext uri="{FF2B5EF4-FFF2-40B4-BE49-F238E27FC236}">
                  <a16:creationId xmlns:a16="http://schemas.microsoft.com/office/drawing/2014/main" id="{9E7223DB-24D1-49A0-8BFC-B7AC7D9DE237}"/>
                </a:ext>
              </a:extLst>
            </p:cNvPr>
            <p:cNvSpPr/>
            <p:nvPr/>
          </p:nvSpPr>
          <p:spPr>
            <a:xfrm>
              <a:off x="8079363" y="2270961"/>
              <a:ext cx="533278" cy="122890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22" name="Свободна форма: фигура 321">
              <a:extLst>
                <a:ext uri="{FF2B5EF4-FFF2-40B4-BE49-F238E27FC236}">
                  <a16:creationId xmlns:a16="http://schemas.microsoft.com/office/drawing/2014/main" id="{8A205F3A-58B6-46A0-A850-17D63B80D6DF}"/>
                </a:ext>
              </a:extLst>
            </p:cNvPr>
            <p:cNvSpPr/>
            <p:nvPr/>
          </p:nvSpPr>
          <p:spPr>
            <a:xfrm>
              <a:off x="8079363" y="2393851"/>
              <a:ext cx="533278" cy="122890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num</a:t>
              </a:r>
            </a:p>
          </p:txBody>
        </p:sp>
        <p:sp>
          <p:nvSpPr>
            <p:cNvPr id="323" name="Свободна форма: фигура 322">
              <a:extLst>
                <a:ext uri="{FF2B5EF4-FFF2-40B4-BE49-F238E27FC236}">
                  <a16:creationId xmlns:a16="http://schemas.microsoft.com/office/drawing/2014/main" id="{729DF1CC-6721-4EA6-AE7B-FF5980F1672D}"/>
                </a:ext>
              </a:extLst>
            </p:cNvPr>
            <p:cNvSpPr/>
            <p:nvPr/>
          </p:nvSpPr>
          <p:spPr>
            <a:xfrm>
              <a:off x="8079363" y="2516740"/>
              <a:ext cx="533278" cy="122890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hot_id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24" name="Свободна форма: фигура 323">
              <a:extLst>
                <a:ext uri="{FF2B5EF4-FFF2-40B4-BE49-F238E27FC236}">
                  <a16:creationId xmlns:a16="http://schemas.microsoft.com/office/drawing/2014/main" id="{EECEA12A-4095-4FE8-AB2D-47F27A811F98}"/>
                </a:ext>
              </a:extLst>
            </p:cNvPr>
            <p:cNvSpPr/>
            <p:nvPr/>
          </p:nvSpPr>
          <p:spPr>
            <a:xfrm>
              <a:off x="8079362" y="2639628"/>
              <a:ext cx="533278" cy="122890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900" dirty="0" err="1">
                  <a:solidFill>
                    <a:schemeClr val="bg1"/>
                  </a:solidFill>
                </a:rPr>
                <a:t>type_id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25" name="Свободна форма: фигура 324">
              <a:extLst>
                <a:ext uri="{FF2B5EF4-FFF2-40B4-BE49-F238E27FC236}">
                  <a16:creationId xmlns:a16="http://schemas.microsoft.com/office/drawing/2014/main" id="{3F7D53C7-0C75-4847-81A5-CDA9D1D85623}"/>
                </a:ext>
              </a:extLst>
            </p:cNvPr>
            <p:cNvSpPr/>
            <p:nvPr/>
          </p:nvSpPr>
          <p:spPr>
            <a:xfrm>
              <a:off x="8079363" y="2762520"/>
              <a:ext cx="533278" cy="122890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price</a:t>
              </a:r>
            </a:p>
          </p:txBody>
        </p:sp>
        <p:sp>
          <p:nvSpPr>
            <p:cNvPr id="326" name="Свободна форма: фигура 325">
              <a:extLst>
                <a:ext uri="{FF2B5EF4-FFF2-40B4-BE49-F238E27FC236}">
                  <a16:creationId xmlns:a16="http://schemas.microsoft.com/office/drawing/2014/main" id="{4F7C56ED-1888-4539-9823-01791324AE8C}"/>
                </a:ext>
              </a:extLst>
            </p:cNvPr>
            <p:cNvSpPr/>
            <p:nvPr/>
          </p:nvSpPr>
          <p:spPr>
            <a:xfrm>
              <a:off x="8079363" y="2885410"/>
              <a:ext cx="533278" cy="172044"/>
            </a:xfrm>
            <a:custGeom>
              <a:avLst/>
              <a:gdLst>
                <a:gd name="connsiteX0" fmla="*/ 0 w 533278"/>
                <a:gd name="connsiteY0" fmla="*/ 0 h 122889"/>
                <a:gd name="connsiteX1" fmla="*/ 533278 w 533278"/>
                <a:gd name="connsiteY1" fmla="*/ 0 h 122889"/>
                <a:gd name="connsiteX2" fmla="*/ 533278 w 533278"/>
                <a:gd name="connsiteY2" fmla="*/ 122890 h 122889"/>
                <a:gd name="connsiteX3" fmla="*/ 0 w 533278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78" h="122889">
                  <a:moveTo>
                    <a:pt x="0" y="0"/>
                  </a:moveTo>
                  <a:lnTo>
                    <a:pt x="533278" y="0"/>
                  </a:lnTo>
                  <a:lnTo>
                    <a:pt x="533278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free</a:t>
              </a:r>
            </a:p>
          </p:txBody>
        </p:sp>
        <p:sp>
          <p:nvSpPr>
            <p:cNvPr id="327" name="Свободна форма: фигура 326">
              <a:extLst>
                <a:ext uri="{FF2B5EF4-FFF2-40B4-BE49-F238E27FC236}">
                  <a16:creationId xmlns:a16="http://schemas.microsoft.com/office/drawing/2014/main" id="{3B0597E5-1B88-4799-A679-88D24AB8587A}"/>
                </a:ext>
              </a:extLst>
            </p:cNvPr>
            <p:cNvSpPr/>
            <p:nvPr/>
          </p:nvSpPr>
          <p:spPr>
            <a:xfrm>
              <a:off x="5918183" y="2688786"/>
              <a:ext cx="767172" cy="122890"/>
            </a:xfrm>
            <a:custGeom>
              <a:avLst/>
              <a:gdLst>
                <a:gd name="connsiteX0" fmla="*/ 0 w 767172"/>
                <a:gd name="connsiteY0" fmla="*/ 0 h 122889"/>
                <a:gd name="connsiteX1" fmla="*/ 767172 w 767172"/>
                <a:gd name="connsiteY1" fmla="*/ 0 h 122889"/>
                <a:gd name="connsiteX2" fmla="*/ 767172 w 767172"/>
                <a:gd name="connsiteY2" fmla="*/ 122890 h 122889"/>
                <a:gd name="connsiteX3" fmla="*/ 0 w 767172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72" h="122889">
                  <a:moveTo>
                    <a:pt x="0" y="0"/>
                  </a:moveTo>
                  <a:lnTo>
                    <a:pt x="767172" y="0"/>
                  </a:lnTo>
                  <a:lnTo>
                    <a:pt x="767172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room_type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28" name="Свободна форма: фигура 327">
              <a:extLst>
                <a:ext uri="{FF2B5EF4-FFF2-40B4-BE49-F238E27FC236}">
                  <a16:creationId xmlns:a16="http://schemas.microsoft.com/office/drawing/2014/main" id="{422EDE28-1D3F-41BF-9DB5-1589BF442C8B}"/>
                </a:ext>
              </a:extLst>
            </p:cNvPr>
            <p:cNvSpPr/>
            <p:nvPr/>
          </p:nvSpPr>
          <p:spPr>
            <a:xfrm>
              <a:off x="5918183" y="2811676"/>
              <a:ext cx="767172" cy="122890"/>
            </a:xfrm>
            <a:custGeom>
              <a:avLst/>
              <a:gdLst>
                <a:gd name="connsiteX0" fmla="*/ 0 w 767172"/>
                <a:gd name="connsiteY0" fmla="*/ 0 h 122889"/>
                <a:gd name="connsiteX1" fmla="*/ 767172 w 767172"/>
                <a:gd name="connsiteY1" fmla="*/ 0 h 122889"/>
                <a:gd name="connsiteX2" fmla="*/ 767172 w 767172"/>
                <a:gd name="connsiteY2" fmla="*/ 122890 h 122889"/>
                <a:gd name="connsiteX3" fmla="*/ 0 w 767172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72" h="122889">
                  <a:moveTo>
                    <a:pt x="0" y="0"/>
                  </a:moveTo>
                  <a:lnTo>
                    <a:pt x="767172" y="0"/>
                  </a:lnTo>
                  <a:lnTo>
                    <a:pt x="767172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29" name="Свободна форма: фигура 328">
              <a:extLst>
                <a:ext uri="{FF2B5EF4-FFF2-40B4-BE49-F238E27FC236}">
                  <a16:creationId xmlns:a16="http://schemas.microsoft.com/office/drawing/2014/main" id="{0F6E53CF-C06B-4054-BF45-6A901A1D7078}"/>
                </a:ext>
              </a:extLst>
            </p:cNvPr>
            <p:cNvSpPr/>
            <p:nvPr/>
          </p:nvSpPr>
          <p:spPr>
            <a:xfrm>
              <a:off x="5918183" y="2934566"/>
              <a:ext cx="767172" cy="122890"/>
            </a:xfrm>
            <a:custGeom>
              <a:avLst/>
              <a:gdLst>
                <a:gd name="connsiteX0" fmla="*/ 0 w 767172"/>
                <a:gd name="connsiteY0" fmla="*/ 0 h 122889"/>
                <a:gd name="connsiteX1" fmla="*/ 767172 w 767172"/>
                <a:gd name="connsiteY1" fmla="*/ 0 h 122889"/>
                <a:gd name="connsiteX2" fmla="*/ 767172 w 767172"/>
                <a:gd name="connsiteY2" fmla="*/ 122890 h 122889"/>
                <a:gd name="connsiteX3" fmla="*/ 0 w 767172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72" h="122889">
                  <a:moveTo>
                    <a:pt x="0" y="0"/>
                  </a:moveTo>
                  <a:lnTo>
                    <a:pt x="767172" y="0"/>
                  </a:lnTo>
                  <a:lnTo>
                    <a:pt x="767172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type</a:t>
              </a:r>
            </a:p>
          </p:txBody>
        </p:sp>
        <p:sp>
          <p:nvSpPr>
            <p:cNvPr id="330" name="Свободна форма: фигура 329">
              <a:extLst>
                <a:ext uri="{FF2B5EF4-FFF2-40B4-BE49-F238E27FC236}">
                  <a16:creationId xmlns:a16="http://schemas.microsoft.com/office/drawing/2014/main" id="{67CB6ED3-329F-4635-AA51-402D2FE94B4F}"/>
                </a:ext>
              </a:extLst>
            </p:cNvPr>
            <p:cNvSpPr/>
            <p:nvPr/>
          </p:nvSpPr>
          <p:spPr>
            <a:xfrm>
              <a:off x="5918183" y="3057456"/>
              <a:ext cx="767172" cy="122890"/>
            </a:xfrm>
            <a:custGeom>
              <a:avLst/>
              <a:gdLst>
                <a:gd name="connsiteX0" fmla="*/ 0 w 767172"/>
                <a:gd name="connsiteY0" fmla="*/ 0 h 122889"/>
                <a:gd name="connsiteX1" fmla="*/ 767172 w 767172"/>
                <a:gd name="connsiteY1" fmla="*/ 0 h 122889"/>
                <a:gd name="connsiteX2" fmla="*/ 767172 w 767172"/>
                <a:gd name="connsiteY2" fmla="*/ 122890 h 122889"/>
                <a:gd name="connsiteX3" fmla="*/ 0 w 767172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72" h="122889">
                  <a:moveTo>
                    <a:pt x="0" y="0"/>
                  </a:moveTo>
                  <a:lnTo>
                    <a:pt x="767172" y="0"/>
                  </a:lnTo>
                  <a:lnTo>
                    <a:pt x="767172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cap</a:t>
              </a:r>
            </a:p>
          </p:txBody>
        </p:sp>
        <p:sp>
          <p:nvSpPr>
            <p:cNvPr id="331" name="Свободна форма: фигура 330">
              <a:extLst>
                <a:ext uri="{FF2B5EF4-FFF2-40B4-BE49-F238E27FC236}">
                  <a16:creationId xmlns:a16="http://schemas.microsoft.com/office/drawing/2014/main" id="{81DD9F7A-0BC7-4E83-9B65-BB67891CB8FF}"/>
                </a:ext>
              </a:extLst>
            </p:cNvPr>
            <p:cNvSpPr/>
            <p:nvPr/>
          </p:nvSpPr>
          <p:spPr>
            <a:xfrm>
              <a:off x="5918183" y="3180345"/>
              <a:ext cx="767172" cy="190481"/>
            </a:xfrm>
            <a:custGeom>
              <a:avLst/>
              <a:gdLst>
                <a:gd name="connsiteX0" fmla="*/ 0 w 767172"/>
                <a:gd name="connsiteY0" fmla="*/ 0 h 122889"/>
                <a:gd name="connsiteX1" fmla="*/ 767172 w 767172"/>
                <a:gd name="connsiteY1" fmla="*/ 0 h 122889"/>
                <a:gd name="connsiteX2" fmla="*/ 767172 w 767172"/>
                <a:gd name="connsiteY2" fmla="*/ 122890 h 122889"/>
                <a:gd name="connsiteX3" fmla="*/ 0 w 767172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172" h="122889">
                  <a:moveTo>
                    <a:pt x="0" y="0"/>
                  </a:moveTo>
                  <a:lnTo>
                    <a:pt x="767172" y="0"/>
                  </a:lnTo>
                  <a:lnTo>
                    <a:pt x="767172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32" name="Свободна форма: фигура 331">
              <a:extLst>
                <a:ext uri="{FF2B5EF4-FFF2-40B4-BE49-F238E27FC236}">
                  <a16:creationId xmlns:a16="http://schemas.microsoft.com/office/drawing/2014/main" id="{0FBF030A-A38B-45A7-9C38-7E8016646217}"/>
                </a:ext>
              </a:extLst>
            </p:cNvPr>
            <p:cNvSpPr/>
            <p:nvPr/>
          </p:nvSpPr>
          <p:spPr>
            <a:xfrm>
              <a:off x="5946251" y="3702627"/>
              <a:ext cx="645547" cy="122890"/>
            </a:xfrm>
            <a:custGeom>
              <a:avLst/>
              <a:gdLst>
                <a:gd name="connsiteX0" fmla="*/ 0 w 645547"/>
                <a:gd name="connsiteY0" fmla="*/ 0 h 122889"/>
                <a:gd name="connsiteX1" fmla="*/ 645547 w 645547"/>
                <a:gd name="connsiteY1" fmla="*/ 0 h 122889"/>
                <a:gd name="connsiteX2" fmla="*/ 645547 w 645547"/>
                <a:gd name="connsiteY2" fmla="*/ 122890 h 122889"/>
                <a:gd name="connsiteX3" fmla="*/ 0 w 645547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547" h="122889">
                  <a:moveTo>
                    <a:pt x="0" y="0"/>
                  </a:moveTo>
                  <a:lnTo>
                    <a:pt x="645547" y="0"/>
                  </a:lnTo>
                  <a:lnTo>
                    <a:pt x="645547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333" name="Свободна форма: фигура 332">
              <a:extLst>
                <a:ext uri="{FF2B5EF4-FFF2-40B4-BE49-F238E27FC236}">
                  <a16:creationId xmlns:a16="http://schemas.microsoft.com/office/drawing/2014/main" id="{C9787B86-5A15-4E44-BF2F-7F2A236A3173}"/>
                </a:ext>
              </a:extLst>
            </p:cNvPr>
            <p:cNvSpPr/>
            <p:nvPr/>
          </p:nvSpPr>
          <p:spPr>
            <a:xfrm>
              <a:off x="5946251" y="3825517"/>
              <a:ext cx="645547" cy="122890"/>
            </a:xfrm>
            <a:custGeom>
              <a:avLst/>
              <a:gdLst>
                <a:gd name="connsiteX0" fmla="*/ 0 w 645547"/>
                <a:gd name="connsiteY0" fmla="*/ 0 h 122889"/>
                <a:gd name="connsiteX1" fmla="*/ 645547 w 645547"/>
                <a:gd name="connsiteY1" fmla="*/ 0 h 122889"/>
                <a:gd name="connsiteX2" fmla="*/ 645547 w 645547"/>
                <a:gd name="connsiteY2" fmla="*/ 122890 h 122889"/>
                <a:gd name="connsiteX3" fmla="*/ 0 w 645547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547" h="122889">
                  <a:moveTo>
                    <a:pt x="0" y="0"/>
                  </a:moveTo>
                  <a:lnTo>
                    <a:pt x="645547" y="0"/>
                  </a:lnTo>
                  <a:lnTo>
                    <a:pt x="645547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34" name="Свободна форма: фигура 333">
              <a:extLst>
                <a:ext uri="{FF2B5EF4-FFF2-40B4-BE49-F238E27FC236}">
                  <a16:creationId xmlns:a16="http://schemas.microsoft.com/office/drawing/2014/main" id="{199C1092-A723-4502-BF31-92A13CC3DF32}"/>
                </a:ext>
              </a:extLst>
            </p:cNvPr>
            <p:cNvSpPr/>
            <p:nvPr/>
          </p:nvSpPr>
          <p:spPr>
            <a:xfrm>
              <a:off x="5946251" y="3948407"/>
              <a:ext cx="645547" cy="122890"/>
            </a:xfrm>
            <a:custGeom>
              <a:avLst/>
              <a:gdLst>
                <a:gd name="connsiteX0" fmla="*/ 0 w 645547"/>
                <a:gd name="connsiteY0" fmla="*/ 0 h 122889"/>
                <a:gd name="connsiteX1" fmla="*/ 645547 w 645547"/>
                <a:gd name="connsiteY1" fmla="*/ 0 h 122889"/>
                <a:gd name="connsiteX2" fmla="*/ 645547 w 645547"/>
                <a:gd name="connsiteY2" fmla="*/ 122890 h 122889"/>
                <a:gd name="connsiteX3" fmla="*/ 0 w 645547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547" h="122889">
                  <a:moveTo>
                    <a:pt x="0" y="0"/>
                  </a:moveTo>
                  <a:lnTo>
                    <a:pt x="645547" y="0"/>
                  </a:lnTo>
                  <a:lnTo>
                    <a:pt x="645547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service</a:t>
              </a:r>
            </a:p>
          </p:txBody>
        </p:sp>
        <p:sp>
          <p:nvSpPr>
            <p:cNvPr id="335" name="Свободна форма: фигура 334">
              <a:extLst>
                <a:ext uri="{FF2B5EF4-FFF2-40B4-BE49-F238E27FC236}">
                  <a16:creationId xmlns:a16="http://schemas.microsoft.com/office/drawing/2014/main" id="{46318560-5A6A-452D-B6DA-79DF69E411C8}"/>
                </a:ext>
              </a:extLst>
            </p:cNvPr>
            <p:cNvSpPr/>
            <p:nvPr/>
          </p:nvSpPr>
          <p:spPr>
            <a:xfrm>
              <a:off x="5946251" y="4071297"/>
              <a:ext cx="645547" cy="122890"/>
            </a:xfrm>
            <a:custGeom>
              <a:avLst/>
              <a:gdLst>
                <a:gd name="connsiteX0" fmla="*/ 0 w 645547"/>
                <a:gd name="connsiteY0" fmla="*/ 0 h 122889"/>
                <a:gd name="connsiteX1" fmla="*/ 645547 w 645547"/>
                <a:gd name="connsiteY1" fmla="*/ 0 h 122889"/>
                <a:gd name="connsiteX2" fmla="*/ 645547 w 645547"/>
                <a:gd name="connsiteY2" fmla="*/ 122890 h 122889"/>
                <a:gd name="connsiteX3" fmla="*/ 0 w 645547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547" h="122889">
                  <a:moveTo>
                    <a:pt x="0" y="0"/>
                  </a:moveTo>
                  <a:lnTo>
                    <a:pt x="645547" y="0"/>
                  </a:lnTo>
                  <a:lnTo>
                    <a:pt x="645547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price</a:t>
              </a:r>
            </a:p>
          </p:txBody>
        </p:sp>
        <p:sp>
          <p:nvSpPr>
            <p:cNvPr id="336" name="Свободна форма: фигура 335">
              <a:extLst>
                <a:ext uri="{FF2B5EF4-FFF2-40B4-BE49-F238E27FC236}">
                  <a16:creationId xmlns:a16="http://schemas.microsoft.com/office/drawing/2014/main" id="{66798761-1F57-4344-949D-7AC8075379A2}"/>
                </a:ext>
              </a:extLst>
            </p:cNvPr>
            <p:cNvSpPr/>
            <p:nvPr/>
          </p:nvSpPr>
          <p:spPr>
            <a:xfrm>
              <a:off x="5946251" y="4194186"/>
              <a:ext cx="645547" cy="178190"/>
            </a:xfrm>
            <a:custGeom>
              <a:avLst/>
              <a:gdLst>
                <a:gd name="connsiteX0" fmla="*/ 0 w 645547"/>
                <a:gd name="connsiteY0" fmla="*/ 0 h 122889"/>
                <a:gd name="connsiteX1" fmla="*/ 645547 w 645547"/>
                <a:gd name="connsiteY1" fmla="*/ 0 h 122889"/>
                <a:gd name="connsiteX2" fmla="*/ 645547 w 645547"/>
                <a:gd name="connsiteY2" fmla="*/ 122890 h 122889"/>
                <a:gd name="connsiteX3" fmla="*/ 0 w 645547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547" h="122889">
                  <a:moveTo>
                    <a:pt x="0" y="0"/>
                  </a:moveTo>
                  <a:lnTo>
                    <a:pt x="645547" y="0"/>
                  </a:lnTo>
                  <a:lnTo>
                    <a:pt x="645547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hotel_id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37" name="Свободна форма: фигура 336">
              <a:extLst>
                <a:ext uri="{FF2B5EF4-FFF2-40B4-BE49-F238E27FC236}">
                  <a16:creationId xmlns:a16="http://schemas.microsoft.com/office/drawing/2014/main" id="{F39FDE01-FD9C-4408-9618-EA93EF366D66}"/>
                </a:ext>
              </a:extLst>
            </p:cNvPr>
            <p:cNvSpPr/>
            <p:nvPr/>
          </p:nvSpPr>
          <p:spPr>
            <a:xfrm>
              <a:off x="3785071" y="5681154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tx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user_email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38" name="Свободна форма: фигура 337">
              <a:extLst>
                <a:ext uri="{FF2B5EF4-FFF2-40B4-BE49-F238E27FC236}">
                  <a16:creationId xmlns:a16="http://schemas.microsoft.com/office/drawing/2014/main" id="{4F08B549-CC09-4B25-9394-F7824038F52A}"/>
                </a:ext>
              </a:extLst>
            </p:cNvPr>
            <p:cNvSpPr/>
            <p:nvPr/>
          </p:nvSpPr>
          <p:spPr>
            <a:xfrm>
              <a:off x="3785071" y="5804043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id</a:t>
              </a:r>
            </a:p>
          </p:txBody>
        </p:sp>
        <p:sp>
          <p:nvSpPr>
            <p:cNvPr id="339" name="Свободна форма: фигура 338">
              <a:extLst>
                <a:ext uri="{FF2B5EF4-FFF2-40B4-BE49-F238E27FC236}">
                  <a16:creationId xmlns:a16="http://schemas.microsoft.com/office/drawing/2014/main" id="{CB57B35E-96E3-4104-B0BA-8C333CD91BA4}"/>
                </a:ext>
              </a:extLst>
            </p:cNvPr>
            <p:cNvSpPr/>
            <p:nvPr/>
          </p:nvSpPr>
          <p:spPr>
            <a:xfrm>
              <a:off x="3785071" y="5926933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 err="1">
                  <a:solidFill>
                    <a:schemeClr val="bg1"/>
                  </a:solidFill>
                </a:rPr>
                <a:t>log_user_id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340" name="Свободна форма: фигура 339">
              <a:extLst>
                <a:ext uri="{FF2B5EF4-FFF2-40B4-BE49-F238E27FC236}">
                  <a16:creationId xmlns:a16="http://schemas.microsoft.com/office/drawing/2014/main" id="{2BA2832C-FB44-4B7F-BA0E-9948EED956FE}"/>
                </a:ext>
              </a:extLst>
            </p:cNvPr>
            <p:cNvSpPr/>
            <p:nvPr/>
          </p:nvSpPr>
          <p:spPr>
            <a:xfrm>
              <a:off x="3785071" y="6049823"/>
              <a:ext cx="795239" cy="122890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email</a:t>
              </a:r>
            </a:p>
          </p:txBody>
        </p:sp>
        <p:sp>
          <p:nvSpPr>
            <p:cNvPr id="341" name="Свободна форма: фигура 340">
              <a:extLst>
                <a:ext uri="{FF2B5EF4-FFF2-40B4-BE49-F238E27FC236}">
                  <a16:creationId xmlns:a16="http://schemas.microsoft.com/office/drawing/2014/main" id="{4D1BB94A-D471-4C83-80AC-631471328BF5}"/>
                </a:ext>
              </a:extLst>
            </p:cNvPr>
            <p:cNvSpPr/>
            <p:nvPr/>
          </p:nvSpPr>
          <p:spPr>
            <a:xfrm>
              <a:off x="3785071" y="6172713"/>
              <a:ext cx="795239" cy="172046"/>
            </a:xfrm>
            <a:custGeom>
              <a:avLst/>
              <a:gdLst>
                <a:gd name="connsiteX0" fmla="*/ 0 w 795239"/>
                <a:gd name="connsiteY0" fmla="*/ 0 h 122889"/>
                <a:gd name="connsiteX1" fmla="*/ 795239 w 795239"/>
                <a:gd name="connsiteY1" fmla="*/ 0 h 122889"/>
                <a:gd name="connsiteX2" fmla="*/ 795239 w 795239"/>
                <a:gd name="connsiteY2" fmla="*/ 122890 h 122889"/>
                <a:gd name="connsiteX3" fmla="*/ 0 w 795239"/>
                <a:gd name="connsiteY3" fmla="*/ 122890 h 12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39" h="122889">
                  <a:moveTo>
                    <a:pt x="0" y="0"/>
                  </a:moveTo>
                  <a:lnTo>
                    <a:pt x="795239" y="0"/>
                  </a:lnTo>
                  <a:lnTo>
                    <a:pt x="795239" y="122890"/>
                  </a:lnTo>
                  <a:lnTo>
                    <a:pt x="0" y="122890"/>
                  </a:lnTo>
                  <a:close/>
                </a:path>
              </a:pathLst>
            </a:custGeom>
            <a:solidFill>
              <a:schemeClr val="accent2"/>
            </a:solidFill>
            <a:ln w="14538" cap="flat">
              <a:solidFill>
                <a:schemeClr val="dk1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sz="1050" dirty="0">
                  <a:solidFill>
                    <a:schemeClr val="bg1"/>
                  </a:solidFill>
                </a:rPr>
                <a:t>verified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964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TM04033919[[fn=Верига]]</Template>
  <TotalTime>16790</TotalTime>
  <Words>325</Words>
  <Application>Microsoft Office PowerPoint</Application>
  <PresentationFormat>Широк екран</PresentationFormat>
  <Paragraphs>120</Paragraphs>
  <Slides>20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Tw Cen MT</vt:lpstr>
      <vt:lpstr>Верига</vt:lpstr>
      <vt:lpstr>система за управление на хотел</vt:lpstr>
      <vt:lpstr>мотивация</vt:lpstr>
      <vt:lpstr>Цел на разработката</vt:lpstr>
      <vt:lpstr>Разгледани съществуващи решения</vt:lpstr>
      <vt:lpstr>Формулиране на задачите към новия софтуер:</vt:lpstr>
      <vt:lpstr>Използвани технологии</vt:lpstr>
      <vt:lpstr>Проектиране и дизайн</vt:lpstr>
      <vt:lpstr>Проектиране и дизайн</vt:lpstr>
      <vt:lpstr>База данни</vt:lpstr>
      <vt:lpstr>Проектиране и дизайн</vt:lpstr>
      <vt:lpstr>Проектиране и дизайн</vt:lpstr>
      <vt:lpstr>Начално меню</vt:lpstr>
      <vt:lpstr>Персонални задачи</vt:lpstr>
      <vt:lpstr>Проверка на завършените от служителите задачи</vt:lpstr>
      <vt:lpstr> Създаване на тип стаи</vt:lpstr>
      <vt:lpstr> Създаване на индивидуални стаи</vt:lpstr>
      <vt:lpstr> Създаване на услуги</vt:lpstr>
      <vt:lpstr> Създаване на гости</vt:lpstr>
      <vt:lpstr>Благодаря за вниманието! </vt:lpstr>
      <vt:lpstr>Въпроси от рецензента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Проектиране и разработване на oнлайн система за управление на хотел</dc:title>
  <dc:creator>shana.tovah@outlook.com</dc:creator>
  <cp:lastModifiedBy>shana.tovah@outlook.com</cp:lastModifiedBy>
  <cp:revision>25</cp:revision>
  <dcterms:created xsi:type="dcterms:W3CDTF">2023-01-12T02:40:54Z</dcterms:created>
  <dcterms:modified xsi:type="dcterms:W3CDTF">2023-01-23T18:31:29Z</dcterms:modified>
</cp:coreProperties>
</file>